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handoutMasterIdLst>
    <p:handoutMasterId r:id="rId22"/>
  </p:handoutMasterIdLst>
  <p:sldIdLst>
    <p:sldId id="287" r:id="rId2"/>
    <p:sldId id="288" r:id="rId3"/>
    <p:sldId id="290" r:id="rId4"/>
    <p:sldId id="293" r:id="rId5"/>
    <p:sldId id="291" r:id="rId6"/>
    <p:sldId id="281" r:id="rId7"/>
    <p:sldId id="256" r:id="rId8"/>
    <p:sldId id="266" r:id="rId9"/>
    <p:sldId id="270" r:id="rId10"/>
    <p:sldId id="268" r:id="rId11"/>
    <p:sldId id="267" r:id="rId12"/>
    <p:sldId id="280" r:id="rId13"/>
    <p:sldId id="282" r:id="rId14"/>
    <p:sldId id="294" r:id="rId15"/>
    <p:sldId id="295" r:id="rId16"/>
    <p:sldId id="292" r:id="rId17"/>
    <p:sldId id="284" r:id="rId18"/>
    <p:sldId id="285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E5D12A-0F1C-4BD3-BA7E-6220083E424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D9EC47-F713-4C2B-A3C0-A8A4C2F99F6E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родовая община</a:t>
          </a:r>
          <a:endParaRPr lang="ru-RU" sz="3200" b="1" dirty="0">
            <a:solidFill>
              <a:schemeClr val="tx1"/>
            </a:solidFill>
          </a:endParaRPr>
        </a:p>
      </dgm:t>
    </dgm:pt>
    <dgm:pt modelId="{A7884D03-F4F5-4849-B0BE-8B8102BAC707}" type="parTrans" cxnId="{61994DFD-46EE-42D4-B851-8D1B5C54F42E}">
      <dgm:prSet/>
      <dgm:spPr/>
      <dgm:t>
        <a:bodyPr/>
        <a:lstStyle/>
        <a:p>
          <a:endParaRPr lang="ru-RU"/>
        </a:p>
      </dgm:t>
    </dgm:pt>
    <dgm:pt modelId="{29ACA8C4-0170-4137-9144-813EE2BAB435}" type="sibTrans" cxnId="{61994DFD-46EE-42D4-B851-8D1B5C54F42E}">
      <dgm:prSet/>
      <dgm:spPr/>
      <dgm:t>
        <a:bodyPr/>
        <a:lstStyle/>
        <a:p>
          <a:endParaRPr lang="ru-RU"/>
        </a:p>
      </dgm:t>
    </dgm:pt>
    <dgm:pt modelId="{ED7BFB37-2BB0-401C-B5B2-61DCB50336AD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соседская община</a:t>
          </a:r>
          <a:endParaRPr lang="ru-RU" sz="3200" b="1" dirty="0">
            <a:solidFill>
              <a:schemeClr val="tx1"/>
            </a:solidFill>
          </a:endParaRPr>
        </a:p>
      </dgm:t>
    </dgm:pt>
    <dgm:pt modelId="{BC4F7CAD-A9F2-4828-BB3E-036E774DD062}" type="parTrans" cxnId="{E5C6796A-4E20-4A9A-B125-D5084E9A8B62}">
      <dgm:prSet/>
      <dgm:spPr/>
      <dgm:t>
        <a:bodyPr/>
        <a:lstStyle/>
        <a:p>
          <a:endParaRPr lang="ru-RU"/>
        </a:p>
      </dgm:t>
    </dgm:pt>
    <dgm:pt modelId="{90578C22-B5A8-44F5-9E91-04FCBBA6026E}" type="sibTrans" cxnId="{E5C6796A-4E20-4A9A-B125-D5084E9A8B62}">
      <dgm:prSet/>
      <dgm:spPr/>
      <dgm:t>
        <a:bodyPr/>
        <a:lstStyle/>
        <a:p>
          <a:endParaRPr lang="ru-RU"/>
        </a:p>
      </dgm:t>
    </dgm:pt>
    <dgm:pt modelId="{623F57AC-5C20-4C75-B9EA-58C2DC23D69F}">
      <dgm:prSet phldrT="[Текст]" custT="1"/>
      <dgm:spPr/>
      <dgm:t>
        <a:bodyPr/>
        <a:lstStyle/>
        <a:p>
          <a:r>
            <a:rPr lang="ru-RU" sz="3200" b="1" dirty="0" err="1" smtClean="0">
              <a:solidFill>
                <a:schemeClr val="tx1"/>
              </a:solidFill>
            </a:rPr>
            <a:t>вождество</a:t>
          </a:r>
          <a:r>
            <a:rPr lang="ru-RU" sz="3200" b="1" dirty="0" smtClean="0">
              <a:solidFill>
                <a:schemeClr val="tx1"/>
              </a:solidFill>
            </a:rPr>
            <a:t> </a:t>
          </a:r>
          <a:endParaRPr lang="ru-RU" sz="3200" b="1" dirty="0">
            <a:solidFill>
              <a:schemeClr val="tx1"/>
            </a:solidFill>
          </a:endParaRPr>
        </a:p>
      </dgm:t>
    </dgm:pt>
    <dgm:pt modelId="{5897635A-4D77-4CE8-AEDB-3962BD29A3D4}" type="parTrans" cxnId="{75FDB50A-B7C4-4DD6-A0E1-03B991A8D550}">
      <dgm:prSet/>
      <dgm:spPr/>
      <dgm:t>
        <a:bodyPr/>
        <a:lstStyle/>
        <a:p>
          <a:endParaRPr lang="ru-RU"/>
        </a:p>
      </dgm:t>
    </dgm:pt>
    <dgm:pt modelId="{3818769E-AB27-49F0-8D30-D5DE83A31DC2}" type="sibTrans" cxnId="{75FDB50A-B7C4-4DD6-A0E1-03B991A8D550}">
      <dgm:prSet/>
      <dgm:spPr/>
      <dgm:t>
        <a:bodyPr/>
        <a:lstStyle/>
        <a:p>
          <a:endParaRPr lang="ru-RU"/>
        </a:p>
      </dgm:t>
    </dgm:pt>
    <dgm:pt modelId="{A848B8CC-C3D1-4243-A8AE-C190675B6806}">
      <dgm:prSet phldrT="[Текст]" custT="1"/>
      <dgm:spPr/>
      <dgm:t>
        <a:bodyPr/>
        <a:lstStyle/>
        <a:p>
          <a:r>
            <a:rPr lang="ru-RU" sz="3200" b="1" dirty="0" err="1" smtClean="0">
              <a:solidFill>
                <a:schemeClr val="tx1"/>
              </a:solidFill>
            </a:rPr>
            <a:t>протогосударство</a:t>
          </a:r>
          <a:endParaRPr lang="ru-RU" sz="3200" b="1" dirty="0">
            <a:solidFill>
              <a:schemeClr val="tx1"/>
            </a:solidFill>
          </a:endParaRPr>
        </a:p>
      </dgm:t>
    </dgm:pt>
    <dgm:pt modelId="{6ADDA34D-C490-4D57-AD9A-ECC425DA3320}" type="parTrans" cxnId="{577758F4-F774-4988-9C44-56D662FA0633}">
      <dgm:prSet/>
      <dgm:spPr/>
    </dgm:pt>
    <dgm:pt modelId="{AD2E294A-47D0-4863-A23A-7E3802FFF3D5}" type="sibTrans" cxnId="{577758F4-F774-4988-9C44-56D662FA0633}">
      <dgm:prSet/>
      <dgm:spPr/>
    </dgm:pt>
    <dgm:pt modelId="{2D4653A8-60FF-4C8F-AEFD-F82BD0591889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раннее государство</a:t>
          </a:r>
          <a:endParaRPr lang="ru-RU" sz="3200" b="1" dirty="0">
            <a:solidFill>
              <a:schemeClr val="tx1"/>
            </a:solidFill>
          </a:endParaRPr>
        </a:p>
      </dgm:t>
    </dgm:pt>
    <dgm:pt modelId="{5FE02475-4612-4CA4-8BF3-2DC378D6BF1D}" type="parTrans" cxnId="{06DCA6F8-AB6A-4F27-B221-BE98F66902F3}">
      <dgm:prSet/>
      <dgm:spPr/>
    </dgm:pt>
    <dgm:pt modelId="{7DC0FBB4-1C03-4C9F-B07A-8FC5A8481C5C}" type="sibTrans" cxnId="{06DCA6F8-AB6A-4F27-B221-BE98F66902F3}">
      <dgm:prSet/>
      <dgm:spPr/>
    </dgm:pt>
    <dgm:pt modelId="{6F3F686B-9D67-4570-9151-494900258C4B}" type="pres">
      <dgm:prSet presAssocID="{7CE5D12A-0F1C-4BD3-BA7E-6220083E42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E51EA3-7418-4C79-99A7-B3B762030291}" type="pres">
      <dgm:prSet presAssocID="{2D4653A8-60FF-4C8F-AEFD-F82BD0591889}" presName="boxAndChildren" presStyleCnt="0"/>
      <dgm:spPr/>
    </dgm:pt>
    <dgm:pt modelId="{BF357425-9D07-420B-B1A9-49DE0A1EE0E9}" type="pres">
      <dgm:prSet presAssocID="{2D4653A8-60FF-4C8F-AEFD-F82BD0591889}" presName="parentTextBox" presStyleLbl="node1" presStyleIdx="0" presStyleCnt="5"/>
      <dgm:spPr/>
      <dgm:t>
        <a:bodyPr/>
        <a:lstStyle/>
        <a:p>
          <a:endParaRPr lang="ru-RU"/>
        </a:p>
      </dgm:t>
    </dgm:pt>
    <dgm:pt modelId="{6ABF2A3A-246C-45FE-9AAD-135C555FCF84}" type="pres">
      <dgm:prSet presAssocID="{AD2E294A-47D0-4863-A23A-7E3802FFF3D5}" presName="sp" presStyleCnt="0"/>
      <dgm:spPr/>
    </dgm:pt>
    <dgm:pt modelId="{A95EF91F-6BB3-4A12-B16F-3AB4921CB6BD}" type="pres">
      <dgm:prSet presAssocID="{A848B8CC-C3D1-4243-A8AE-C190675B6806}" presName="arrowAndChildren" presStyleCnt="0"/>
      <dgm:spPr/>
    </dgm:pt>
    <dgm:pt modelId="{6BA60964-FEB0-400D-B747-1A2FDE6404EF}" type="pres">
      <dgm:prSet presAssocID="{A848B8CC-C3D1-4243-A8AE-C190675B6806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EB8BA66-93E8-4031-B54A-F9B9EBF22A85}" type="pres">
      <dgm:prSet presAssocID="{3818769E-AB27-49F0-8D30-D5DE83A31DC2}" presName="sp" presStyleCnt="0"/>
      <dgm:spPr/>
    </dgm:pt>
    <dgm:pt modelId="{6B243EF6-51D4-4690-B469-4B6850DF95F1}" type="pres">
      <dgm:prSet presAssocID="{623F57AC-5C20-4C75-B9EA-58C2DC23D69F}" presName="arrowAndChildren" presStyleCnt="0"/>
      <dgm:spPr/>
    </dgm:pt>
    <dgm:pt modelId="{2C93403E-67EF-4A95-ABCF-EAB334E4D88D}" type="pres">
      <dgm:prSet presAssocID="{623F57AC-5C20-4C75-B9EA-58C2DC23D69F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F9FC4F41-F6EF-4A5C-B0C3-1E372B87859B}" type="pres">
      <dgm:prSet presAssocID="{90578C22-B5A8-44F5-9E91-04FCBBA6026E}" presName="sp" presStyleCnt="0"/>
      <dgm:spPr/>
    </dgm:pt>
    <dgm:pt modelId="{971AF6C6-132A-4CA5-9D8A-F459AA62049C}" type="pres">
      <dgm:prSet presAssocID="{ED7BFB37-2BB0-401C-B5B2-61DCB50336AD}" presName="arrowAndChildren" presStyleCnt="0"/>
      <dgm:spPr/>
    </dgm:pt>
    <dgm:pt modelId="{8B9DC70C-2FED-4A37-BA35-00D767C4EA74}" type="pres">
      <dgm:prSet presAssocID="{ED7BFB37-2BB0-401C-B5B2-61DCB50336AD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F4E0B7DE-FC2E-4EE1-88FC-19CF037654FB}" type="pres">
      <dgm:prSet presAssocID="{29ACA8C4-0170-4137-9144-813EE2BAB435}" presName="sp" presStyleCnt="0"/>
      <dgm:spPr/>
    </dgm:pt>
    <dgm:pt modelId="{DF7A2452-4ACA-4216-9E49-4A9C3341B1B0}" type="pres">
      <dgm:prSet presAssocID="{03D9EC47-F713-4C2B-A3C0-A8A4C2F99F6E}" presName="arrowAndChildren" presStyleCnt="0"/>
      <dgm:spPr/>
    </dgm:pt>
    <dgm:pt modelId="{C1D62A5B-117D-4EE9-AAD9-F8DD667248A4}" type="pres">
      <dgm:prSet presAssocID="{03D9EC47-F713-4C2B-A3C0-A8A4C2F99F6E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9A24A1A7-FF28-45F2-97D2-85E36EED1756}" type="presOf" srcId="{7CE5D12A-0F1C-4BD3-BA7E-6220083E4240}" destId="{6F3F686B-9D67-4570-9151-494900258C4B}" srcOrd="0" destOrd="0" presId="urn:microsoft.com/office/officeart/2005/8/layout/process4"/>
    <dgm:cxn modelId="{06DCA6F8-AB6A-4F27-B221-BE98F66902F3}" srcId="{7CE5D12A-0F1C-4BD3-BA7E-6220083E4240}" destId="{2D4653A8-60FF-4C8F-AEFD-F82BD0591889}" srcOrd="4" destOrd="0" parTransId="{5FE02475-4612-4CA4-8BF3-2DC378D6BF1D}" sibTransId="{7DC0FBB4-1C03-4C9F-B07A-8FC5A8481C5C}"/>
    <dgm:cxn modelId="{556060F8-D628-4591-95E9-A550ED7FA1DA}" type="presOf" srcId="{03D9EC47-F713-4C2B-A3C0-A8A4C2F99F6E}" destId="{C1D62A5B-117D-4EE9-AAD9-F8DD667248A4}" srcOrd="0" destOrd="0" presId="urn:microsoft.com/office/officeart/2005/8/layout/process4"/>
    <dgm:cxn modelId="{577758F4-F774-4988-9C44-56D662FA0633}" srcId="{7CE5D12A-0F1C-4BD3-BA7E-6220083E4240}" destId="{A848B8CC-C3D1-4243-A8AE-C190675B6806}" srcOrd="3" destOrd="0" parTransId="{6ADDA34D-C490-4D57-AD9A-ECC425DA3320}" sibTransId="{AD2E294A-47D0-4863-A23A-7E3802FFF3D5}"/>
    <dgm:cxn modelId="{61994DFD-46EE-42D4-B851-8D1B5C54F42E}" srcId="{7CE5D12A-0F1C-4BD3-BA7E-6220083E4240}" destId="{03D9EC47-F713-4C2B-A3C0-A8A4C2F99F6E}" srcOrd="0" destOrd="0" parTransId="{A7884D03-F4F5-4849-B0BE-8B8102BAC707}" sibTransId="{29ACA8C4-0170-4137-9144-813EE2BAB435}"/>
    <dgm:cxn modelId="{97DD4C70-9C7B-46EA-B208-782917494400}" type="presOf" srcId="{2D4653A8-60FF-4C8F-AEFD-F82BD0591889}" destId="{BF357425-9D07-420B-B1A9-49DE0A1EE0E9}" srcOrd="0" destOrd="0" presId="urn:microsoft.com/office/officeart/2005/8/layout/process4"/>
    <dgm:cxn modelId="{7EA0F00C-409B-4BE8-ABE7-0A4D12A56C89}" type="presOf" srcId="{623F57AC-5C20-4C75-B9EA-58C2DC23D69F}" destId="{2C93403E-67EF-4A95-ABCF-EAB334E4D88D}" srcOrd="0" destOrd="0" presId="urn:microsoft.com/office/officeart/2005/8/layout/process4"/>
    <dgm:cxn modelId="{75FDB50A-B7C4-4DD6-A0E1-03B991A8D550}" srcId="{7CE5D12A-0F1C-4BD3-BA7E-6220083E4240}" destId="{623F57AC-5C20-4C75-B9EA-58C2DC23D69F}" srcOrd="2" destOrd="0" parTransId="{5897635A-4D77-4CE8-AEDB-3962BD29A3D4}" sibTransId="{3818769E-AB27-49F0-8D30-D5DE83A31DC2}"/>
    <dgm:cxn modelId="{E5C6796A-4E20-4A9A-B125-D5084E9A8B62}" srcId="{7CE5D12A-0F1C-4BD3-BA7E-6220083E4240}" destId="{ED7BFB37-2BB0-401C-B5B2-61DCB50336AD}" srcOrd="1" destOrd="0" parTransId="{BC4F7CAD-A9F2-4828-BB3E-036E774DD062}" sibTransId="{90578C22-B5A8-44F5-9E91-04FCBBA6026E}"/>
    <dgm:cxn modelId="{E8A1305B-F30A-450C-B488-4A4DDF29B3CB}" type="presOf" srcId="{ED7BFB37-2BB0-401C-B5B2-61DCB50336AD}" destId="{8B9DC70C-2FED-4A37-BA35-00D767C4EA74}" srcOrd="0" destOrd="0" presId="urn:microsoft.com/office/officeart/2005/8/layout/process4"/>
    <dgm:cxn modelId="{327FE3D5-B66E-488F-9687-67C9952D625A}" type="presOf" srcId="{A848B8CC-C3D1-4243-A8AE-C190675B6806}" destId="{6BA60964-FEB0-400D-B747-1A2FDE6404EF}" srcOrd="0" destOrd="0" presId="urn:microsoft.com/office/officeart/2005/8/layout/process4"/>
    <dgm:cxn modelId="{7A59383B-9ABD-42D3-926A-D321BD93790A}" type="presParOf" srcId="{6F3F686B-9D67-4570-9151-494900258C4B}" destId="{1CE51EA3-7418-4C79-99A7-B3B762030291}" srcOrd="0" destOrd="0" presId="urn:microsoft.com/office/officeart/2005/8/layout/process4"/>
    <dgm:cxn modelId="{DA3BF44D-D95A-4F0C-8005-3EF1516AB0A6}" type="presParOf" srcId="{1CE51EA3-7418-4C79-99A7-B3B762030291}" destId="{BF357425-9D07-420B-B1A9-49DE0A1EE0E9}" srcOrd="0" destOrd="0" presId="urn:microsoft.com/office/officeart/2005/8/layout/process4"/>
    <dgm:cxn modelId="{DFC5160E-F738-4348-8408-C26E989ABB45}" type="presParOf" srcId="{6F3F686B-9D67-4570-9151-494900258C4B}" destId="{6ABF2A3A-246C-45FE-9AAD-135C555FCF84}" srcOrd="1" destOrd="0" presId="urn:microsoft.com/office/officeart/2005/8/layout/process4"/>
    <dgm:cxn modelId="{DED3662D-B5C8-48C0-9484-28630F3C6865}" type="presParOf" srcId="{6F3F686B-9D67-4570-9151-494900258C4B}" destId="{A95EF91F-6BB3-4A12-B16F-3AB4921CB6BD}" srcOrd="2" destOrd="0" presId="urn:microsoft.com/office/officeart/2005/8/layout/process4"/>
    <dgm:cxn modelId="{9884C4EB-5BE4-40ED-AB55-F739E9D024C5}" type="presParOf" srcId="{A95EF91F-6BB3-4A12-B16F-3AB4921CB6BD}" destId="{6BA60964-FEB0-400D-B747-1A2FDE6404EF}" srcOrd="0" destOrd="0" presId="urn:microsoft.com/office/officeart/2005/8/layout/process4"/>
    <dgm:cxn modelId="{529A3CC3-9BC9-464A-8F1E-8AD8E00F81E7}" type="presParOf" srcId="{6F3F686B-9D67-4570-9151-494900258C4B}" destId="{9EB8BA66-93E8-4031-B54A-F9B9EBF22A85}" srcOrd="3" destOrd="0" presId="urn:microsoft.com/office/officeart/2005/8/layout/process4"/>
    <dgm:cxn modelId="{CCEC09B6-88B0-4432-B302-E202EC4985B6}" type="presParOf" srcId="{6F3F686B-9D67-4570-9151-494900258C4B}" destId="{6B243EF6-51D4-4690-B469-4B6850DF95F1}" srcOrd="4" destOrd="0" presId="urn:microsoft.com/office/officeart/2005/8/layout/process4"/>
    <dgm:cxn modelId="{A5166EAF-7ADD-43E8-BCDC-8FED975209FA}" type="presParOf" srcId="{6B243EF6-51D4-4690-B469-4B6850DF95F1}" destId="{2C93403E-67EF-4A95-ABCF-EAB334E4D88D}" srcOrd="0" destOrd="0" presId="urn:microsoft.com/office/officeart/2005/8/layout/process4"/>
    <dgm:cxn modelId="{A9BD194E-10C1-4B6A-91AE-16B14878BC04}" type="presParOf" srcId="{6F3F686B-9D67-4570-9151-494900258C4B}" destId="{F9FC4F41-F6EF-4A5C-B0C3-1E372B87859B}" srcOrd="5" destOrd="0" presId="urn:microsoft.com/office/officeart/2005/8/layout/process4"/>
    <dgm:cxn modelId="{1C5F9C50-F3FE-4D53-B0B5-AD7E21120EF1}" type="presParOf" srcId="{6F3F686B-9D67-4570-9151-494900258C4B}" destId="{971AF6C6-132A-4CA5-9D8A-F459AA62049C}" srcOrd="6" destOrd="0" presId="urn:microsoft.com/office/officeart/2005/8/layout/process4"/>
    <dgm:cxn modelId="{E64F5867-7B2F-416E-9488-B609020BCFB5}" type="presParOf" srcId="{971AF6C6-132A-4CA5-9D8A-F459AA62049C}" destId="{8B9DC70C-2FED-4A37-BA35-00D767C4EA74}" srcOrd="0" destOrd="0" presId="urn:microsoft.com/office/officeart/2005/8/layout/process4"/>
    <dgm:cxn modelId="{3D810572-993B-40F5-9968-61874439520F}" type="presParOf" srcId="{6F3F686B-9D67-4570-9151-494900258C4B}" destId="{F4E0B7DE-FC2E-4EE1-88FC-19CF037654FB}" srcOrd="7" destOrd="0" presId="urn:microsoft.com/office/officeart/2005/8/layout/process4"/>
    <dgm:cxn modelId="{D7C72CF7-9D14-4C8E-A1B0-8D560D367C90}" type="presParOf" srcId="{6F3F686B-9D67-4570-9151-494900258C4B}" destId="{DF7A2452-4ACA-4216-9E49-4A9C3341B1B0}" srcOrd="8" destOrd="0" presId="urn:microsoft.com/office/officeart/2005/8/layout/process4"/>
    <dgm:cxn modelId="{8B619AF0-796F-4D42-B489-D40EA6B44242}" type="presParOf" srcId="{DF7A2452-4ACA-4216-9E49-4A9C3341B1B0}" destId="{C1D62A5B-117D-4EE9-AAD9-F8DD667248A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F8D4F6-B9A4-4D0B-AF4C-7B3AE422E6D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291B47-0349-43F4-83A7-3CAE31209EB2}">
      <dgm:prSet/>
      <dgm:spPr/>
      <dgm:t>
        <a:bodyPr/>
        <a:lstStyle/>
        <a:p>
          <a:r>
            <a:rPr lang="ru-RU" b="1" dirty="0" smtClean="0"/>
            <a:t>Формы собственности</a:t>
          </a:r>
          <a:endParaRPr lang="ru-RU" dirty="0"/>
        </a:p>
      </dgm:t>
    </dgm:pt>
    <dgm:pt modelId="{D9C38D2E-BCE1-4B30-8E42-02A14BE00AF8}" type="parTrans" cxnId="{EDD16B43-2319-4AA6-A3BE-C06F6AF1D93F}">
      <dgm:prSet/>
      <dgm:spPr/>
      <dgm:t>
        <a:bodyPr/>
        <a:lstStyle/>
        <a:p>
          <a:endParaRPr lang="ru-RU"/>
        </a:p>
      </dgm:t>
    </dgm:pt>
    <dgm:pt modelId="{C708C0E4-FB91-4205-AF66-B74FE630E521}" type="sibTrans" cxnId="{EDD16B43-2319-4AA6-A3BE-C06F6AF1D93F}">
      <dgm:prSet/>
      <dgm:spPr/>
      <dgm:t>
        <a:bodyPr/>
        <a:lstStyle/>
        <a:p>
          <a:endParaRPr lang="ru-RU"/>
        </a:p>
      </dgm:t>
    </dgm:pt>
    <dgm:pt modelId="{5AC5A40B-6CDE-40AA-92A3-6F0501C85096}">
      <dgm:prSet phldrT="[Текст]"/>
      <dgm:spPr/>
      <dgm:t>
        <a:bodyPr/>
        <a:lstStyle/>
        <a:p>
          <a:r>
            <a:rPr lang="ru-RU" b="1" dirty="0" smtClean="0"/>
            <a:t>Социальная структура</a:t>
          </a:r>
          <a:endParaRPr lang="ru-RU" b="1" dirty="0"/>
        </a:p>
      </dgm:t>
    </dgm:pt>
    <dgm:pt modelId="{ED022243-5D04-4AFD-9223-08AEE70231FB}" type="sibTrans" cxnId="{DC712896-D5EC-4F81-9C8D-E190105A75AE}">
      <dgm:prSet/>
      <dgm:spPr/>
      <dgm:t>
        <a:bodyPr/>
        <a:lstStyle/>
        <a:p>
          <a:endParaRPr lang="ru-RU"/>
        </a:p>
      </dgm:t>
    </dgm:pt>
    <dgm:pt modelId="{C8DE3BCD-B7AE-4FF2-AFE5-AAF6F0D6B573}" type="parTrans" cxnId="{DC712896-D5EC-4F81-9C8D-E190105A75AE}">
      <dgm:prSet/>
      <dgm:spPr/>
      <dgm:t>
        <a:bodyPr/>
        <a:lstStyle/>
        <a:p>
          <a:endParaRPr lang="ru-RU"/>
        </a:p>
      </dgm:t>
    </dgm:pt>
    <dgm:pt modelId="{3928F1CC-DF39-4FEE-95E1-4B5E2244F756}" type="pres">
      <dgm:prSet presAssocID="{45F8D4F6-B9A4-4D0B-AF4C-7B3AE422E6D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D35334-BF49-4D2C-BE04-DC020D2B3450}" type="pres">
      <dgm:prSet presAssocID="{D9291B47-0349-43F4-83A7-3CAE31209EB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5CC0C-2376-4E7F-A6F6-D653ABA33543}" type="pres">
      <dgm:prSet presAssocID="{C708C0E4-FB91-4205-AF66-B74FE630E521}" presName="sibTrans" presStyleCnt="0"/>
      <dgm:spPr/>
    </dgm:pt>
    <dgm:pt modelId="{F2DE0097-1E68-4EC5-B79B-73E8D36F433D}" type="pres">
      <dgm:prSet presAssocID="{5AC5A40B-6CDE-40AA-92A3-6F0501C8509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732513-E37C-491B-949B-16A0F2C04836}" type="presOf" srcId="{D9291B47-0349-43F4-83A7-3CAE31209EB2}" destId="{B2D35334-BF49-4D2C-BE04-DC020D2B3450}" srcOrd="0" destOrd="0" presId="urn:microsoft.com/office/officeart/2005/8/layout/default"/>
    <dgm:cxn modelId="{DC712896-D5EC-4F81-9C8D-E190105A75AE}" srcId="{45F8D4F6-B9A4-4D0B-AF4C-7B3AE422E6D4}" destId="{5AC5A40B-6CDE-40AA-92A3-6F0501C85096}" srcOrd="1" destOrd="0" parTransId="{C8DE3BCD-B7AE-4FF2-AFE5-AAF6F0D6B573}" sibTransId="{ED022243-5D04-4AFD-9223-08AEE70231FB}"/>
    <dgm:cxn modelId="{EDD16B43-2319-4AA6-A3BE-C06F6AF1D93F}" srcId="{45F8D4F6-B9A4-4D0B-AF4C-7B3AE422E6D4}" destId="{D9291B47-0349-43F4-83A7-3CAE31209EB2}" srcOrd="0" destOrd="0" parTransId="{D9C38D2E-BCE1-4B30-8E42-02A14BE00AF8}" sibTransId="{C708C0E4-FB91-4205-AF66-B74FE630E521}"/>
    <dgm:cxn modelId="{47176212-9353-403E-91EB-FC8FE12EC2D3}" type="presOf" srcId="{5AC5A40B-6CDE-40AA-92A3-6F0501C85096}" destId="{F2DE0097-1E68-4EC5-B79B-73E8D36F433D}" srcOrd="0" destOrd="0" presId="urn:microsoft.com/office/officeart/2005/8/layout/default"/>
    <dgm:cxn modelId="{951D981E-ABAE-4FAA-AA25-3B3CDD02728E}" type="presOf" srcId="{45F8D4F6-B9A4-4D0B-AF4C-7B3AE422E6D4}" destId="{3928F1CC-DF39-4FEE-95E1-4B5E2244F756}" srcOrd="0" destOrd="0" presId="urn:microsoft.com/office/officeart/2005/8/layout/default"/>
    <dgm:cxn modelId="{35449B09-20D5-46C6-AE3A-9BAC95076628}" type="presParOf" srcId="{3928F1CC-DF39-4FEE-95E1-4B5E2244F756}" destId="{B2D35334-BF49-4D2C-BE04-DC020D2B3450}" srcOrd="0" destOrd="0" presId="urn:microsoft.com/office/officeart/2005/8/layout/default"/>
    <dgm:cxn modelId="{885F0575-E462-4DF9-A04B-55FBC2B9EDAE}" type="presParOf" srcId="{3928F1CC-DF39-4FEE-95E1-4B5E2244F756}" destId="{2345CC0C-2376-4E7F-A6F6-D653ABA33543}" srcOrd="1" destOrd="0" presId="urn:microsoft.com/office/officeart/2005/8/layout/default"/>
    <dgm:cxn modelId="{8115BD5F-44C4-4DD0-9657-702B87D4483C}" type="presParOf" srcId="{3928F1CC-DF39-4FEE-95E1-4B5E2244F756}" destId="{F2DE0097-1E68-4EC5-B79B-73E8D36F433D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ED804D-D3F5-4327-84A0-4BF2896E073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284CC2-733D-4C12-9FB0-96CBA8C11D78}">
      <dgm:prSet phldrT="[Текст]" custT="1"/>
      <dgm:spPr/>
      <dgm:t>
        <a:bodyPr/>
        <a:lstStyle/>
        <a:p>
          <a:r>
            <a:rPr lang="ru-RU" sz="2000" b="1" dirty="0" smtClean="0"/>
            <a:t>Господствующий класс</a:t>
          </a:r>
          <a:endParaRPr lang="ru-RU" sz="2000" b="1" dirty="0"/>
        </a:p>
      </dgm:t>
    </dgm:pt>
    <dgm:pt modelId="{8EBD924B-12FD-49C3-A9CB-D584FBE7BDA9}" type="parTrans" cxnId="{7ECB92F9-39CA-482A-ABCE-636BD111CEAD}">
      <dgm:prSet/>
      <dgm:spPr/>
      <dgm:t>
        <a:bodyPr/>
        <a:lstStyle/>
        <a:p>
          <a:endParaRPr lang="ru-RU"/>
        </a:p>
      </dgm:t>
    </dgm:pt>
    <dgm:pt modelId="{0ABEE591-5302-42ED-9CDC-8D2A312A60F2}" type="sibTrans" cxnId="{7ECB92F9-39CA-482A-ABCE-636BD111CEAD}">
      <dgm:prSet/>
      <dgm:spPr/>
      <dgm:t>
        <a:bodyPr/>
        <a:lstStyle/>
        <a:p>
          <a:endParaRPr lang="ru-RU"/>
        </a:p>
      </dgm:t>
    </dgm:pt>
    <dgm:pt modelId="{671C752D-59AA-4A1B-B404-69C871D10DA2}">
      <dgm:prSet phldrT="[Текст]" custT="1"/>
      <dgm:spPr/>
      <dgm:t>
        <a:bodyPr/>
        <a:lstStyle/>
        <a:p>
          <a:r>
            <a:rPr lang="ru-RU" sz="1400" b="1" dirty="0" smtClean="0"/>
            <a:t>жречество</a:t>
          </a:r>
          <a:endParaRPr lang="ru-RU" sz="1400" b="1" dirty="0"/>
        </a:p>
      </dgm:t>
    </dgm:pt>
    <dgm:pt modelId="{201D19B7-D8CA-4A9C-8D6E-60EA2AEA7E06}" type="parTrans" cxnId="{D554F9A0-8645-481F-83AB-FCCCE0A5439C}">
      <dgm:prSet/>
      <dgm:spPr/>
      <dgm:t>
        <a:bodyPr/>
        <a:lstStyle/>
        <a:p>
          <a:endParaRPr lang="ru-RU"/>
        </a:p>
      </dgm:t>
    </dgm:pt>
    <dgm:pt modelId="{DBFEF98E-FEE1-4FB2-856E-D5E5AD50F28F}" type="sibTrans" cxnId="{D554F9A0-8645-481F-83AB-FCCCE0A5439C}">
      <dgm:prSet/>
      <dgm:spPr/>
      <dgm:t>
        <a:bodyPr/>
        <a:lstStyle/>
        <a:p>
          <a:endParaRPr lang="ru-RU"/>
        </a:p>
      </dgm:t>
    </dgm:pt>
    <dgm:pt modelId="{E9DB160F-273A-4E8C-A2D5-CCC746B4F1E8}">
      <dgm:prSet phldrT="[Текст]" custT="1"/>
      <dgm:spPr/>
      <dgm:t>
        <a:bodyPr/>
        <a:lstStyle/>
        <a:p>
          <a:r>
            <a:rPr lang="ru-RU" sz="2000" b="1" dirty="0" smtClean="0"/>
            <a:t>Свободные мелкие производители</a:t>
          </a:r>
          <a:endParaRPr lang="ru-RU" sz="2000" b="1" dirty="0"/>
        </a:p>
      </dgm:t>
    </dgm:pt>
    <dgm:pt modelId="{5507702B-BB47-4F6F-ADE2-41C28BD54943}" type="parTrans" cxnId="{7E498204-05EF-4EB5-9B1C-C162CA7DC4D6}">
      <dgm:prSet/>
      <dgm:spPr/>
      <dgm:t>
        <a:bodyPr/>
        <a:lstStyle/>
        <a:p>
          <a:endParaRPr lang="ru-RU"/>
        </a:p>
      </dgm:t>
    </dgm:pt>
    <dgm:pt modelId="{41B7FC6B-80F8-4B3D-AAD6-CDF63CF4C46A}" type="sibTrans" cxnId="{7E498204-05EF-4EB5-9B1C-C162CA7DC4D6}">
      <dgm:prSet/>
      <dgm:spPr/>
      <dgm:t>
        <a:bodyPr/>
        <a:lstStyle/>
        <a:p>
          <a:endParaRPr lang="ru-RU"/>
        </a:p>
      </dgm:t>
    </dgm:pt>
    <dgm:pt modelId="{44B3FDC4-3D61-4418-9F5B-BC54DB4D0A17}">
      <dgm:prSet phldrT="[Текст]"/>
      <dgm:spPr/>
      <dgm:t>
        <a:bodyPr/>
        <a:lstStyle/>
        <a:p>
          <a:r>
            <a:rPr lang="ru-RU" b="1" dirty="0" smtClean="0"/>
            <a:t>крестьяне</a:t>
          </a:r>
          <a:endParaRPr lang="ru-RU" b="1" dirty="0"/>
        </a:p>
      </dgm:t>
    </dgm:pt>
    <dgm:pt modelId="{CA411457-E712-4E7C-A256-648D0DDACCAD}" type="parTrans" cxnId="{5A42EA03-B5BE-493A-B4DE-4CF35D3C6023}">
      <dgm:prSet/>
      <dgm:spPr/>
      <dgm:t>
        <a:bodyPr/>
        <a:lstStyle/>
        <a:p>
          <a:endParaRPr lang="ru-RU"/>
        </a:p>
      </dgm:t>
    </dgm:pt>
    <dgm:pt modelId="{26B54DE6-874D-42A0-9259-041F7F963348}" type="sibTrans" cxnId="{5A42EA03-B5BE-493A-B4DE-4CF35D3C6023}">
      <dgm:prSet/>
      <dgm:spPr/>
      <dgm:t>
        <a:bodyPr/>
        <a:lstStyle/>
        <a:p>
          <a:endParaRPr lang="ru-RU"/>
        </a:p>
      </dgm:t>
    </dgm:pt>
    <dgm:pt modelId="{9C16F47E-D31C-40EE-A0E2-58C45B0C790F}">
      <dgm:prSet phldrT="[Текст]"/>
      <dgm:spPr/>
      <dgm:t>
        <a:bodyPr/>
        <a:lstStyle/>
        <a:p>
          <a:r>
            <a:rPr lang="ru-RU" b="1" dirty="0" smtClean="0"/>
            <a:t>ремесленники</a:t>
          </a:r>
          <a:endParaRPr lang="ru-RU" b="1" dirty="0"/>
        </a:p>
      </dgm:t>
    </dgm:pt>
    <dgm:pt modelId="{A221A467-FA75-4479-B0F9-86BC8008D31B}" type="parTrans" cxnId="{CBBCDC5D-0386-4C87-B3A8-0EAD4F4CDD81}">
      <dgm:prSet/>
      <dgm:spPr/>
      <dgm:t>
        <a:bodyPr/>
        <a:lstStyle/>
        <a:p>
          <a:endParaRPr lang="ru-RU"/>
        </a:p>
      </dgm:t>
    </dgm:pt>
    <dgm:pt modelId="{AA8920C8-20EC-4024-B766-E5C355C8B2D3}" type="sibTrans" cxnId="{CBBCDC5D-0386-4C87-B3A8-0EAD4F4CDD81}">
      <dgm:prSet/>
      <dgm:spPr/>
      <dgm:t>
        <a:bodyPr/>
        <a:lstStyle/>
        <a:p>
          <a:endParaRPr lang="ru-RU"/>
        </a:p>
      </dgm:t>
    </dgm:pt>
    <dgm:pt modelId="{4126E2F8-8D85-4F6E-82C0-A08E7A13C932}">
      <dgm:prSet phldrT="[Текст]" custT="1"/>
      <dgm:spPr/>
      <dgm:t>
        <a:bodyPr/>
        <a:lstStyle/>
        <a:p>
          <a:r>
            <a:rPr lang="ru-RU" sz="2000" b="1" dirty="0" smtClean="0"/>
            <a:t>Зависимое население</a:t>
          </a:r>
          <a:endParaRPr lang="ru-RU" sz="2000" b="1" dirty="0"/>
        </a:p>
      </dgm:t>
    </dgm:pt>
    <dgm:pt modelId="{63277A61-3434-469A-98D2-1F5E402F1A2F}" type="parTrans" cxnId="{391E66D9-E3E1-4148-ACD9-7145C8377268}">
      <dgm:prSet/>
      <dgm:spPr/>
      <dgm:t>
        <a:bodyPr/>
        <a:lstStyle/>
        <a:p>
          <a:endParaRPr lang="ru-RU"/>
        </a:p>
      </dgm:t>
    </dgm:pt>
    <dgm:pt modelId="{D3917264-F010-4D6E-8792-DF6EDF93F02D}" type="sibTrans" cxnId="{391E66D9-E3E1-4148-ACD9-7145C8377268}">
      <dgm:prSet/>
      <dgm:spPr/>
      <dgm:t>
        <a:bodyPr/>
        <a:lstStyle/>
        <a:p>
          <a:endParaRPr lang="ru-RU"/>
        </a:p>
      </dgm:t>
    </dgm:pt>
    <dgm:pt modelId="{8444E576-5B7E-41B4-908A-AA2661478C78}">
      <dgm:prSet phldrT="[Текст]"/>
      <dgm:spPr/>
      <dgm:t>
        <a:bodyPr/>
        <a:lstStyle/>
        <a:p>
          <a:r>
            <a:rPr lang="ru-RU" b="1" dirty="0" smtClean="0"/>
            <a:t>полусвободные</a:t>
          </a:r>
          <a:endParaRPr lang="ru-RU" b="1" dirty="0"/>
        </a:p>
      </dgm:t>
    </dgm:pt>
    <dgm:pt modelId="{978CBE23-DD84-42F3-B82A-404A68BBE05C}" type="parTrans" cxnId="{4A1B3A2B-735C-497B-83E8-45104E26EB1F}">
      <dgm:prSet/>
      <dgm:spPr/>
      <dgm:t>
        <a:bodyPr/>
        <a:lstStyle/>
        <a:p>
          <a:endParaRPr lang="ru-RU"/>
        </a:p>
      </dgm:t>
    </dgm:pt>
    <dgm:pt modelId="{553501E2-A173-4F05-B6C8-082300D1CBF3}" type="sibTrans" cxnId="{4A1B3A2B-735C-497B-83E8-45104E26EB1F}">
      <dgm:prSet/>
      <dgm:spPr/>
      <dgm:t>
        <a:bodyPr/>
        <a:lstStyle/>
        <a:p>
          <a:endParaRPr lang="ru-RU"/>
        </a:p>
      </dgm:t>
    </dgm:pt>
    <dgm:pt modelId="{8252D580-14F5-4291-88E9-12BB3FA0A8A7}">
      <dgm:prSet phldrT="[Текст]"/>
      <dgm:spPr/>
      <dgm:t>
        <a:bodyPr/>
        <a:lstStyle/>
        <a:p>
          <a:r>
            <a:rPr lang="ru-RU" b="1" dirty="0" smtClean="0"/>
            <a:t>рабы</a:t>
          </a:r>
          <a:endParaRPr lang="ru-RU" b="1" dirty="0"/>
        </a:p>
      </dgm:t>
    </dgm:pt>
    <dgm:pt modelId="{3A4038E5-69D1-4455-9CE9-053564FB2F69}" type="parTrans" cxnId="{345BA2A1-3918-43A6-B853-CEA283C2F0FD}">
      <dgm:prSet/>
      <dgm:spPr/>
      <dgm:t>
        <a:bodyPr/>
        <a:lstStyle/>
        <a:p>
          <a:endParaRPr lang="ru-RU"/>
        </a:p>
      </dgm:t>
    </dgm:pt>
    <dgm:pt modelId="{39FEA204-9289-4838-882F-CA4058DBF87F}" type="sibTrans" cxnId="{345BA2A1-3918-43A6-B853-CEA283C2F0FD}">
      <dgm:prSet/>
      <dgm:spPr/>
      <dgm:t>
        <a:bodyPr/>
        <a:lstStyle/>
        <a:p>
          <a:endParaRPr lang="ru-RU"/>
        </a:p>
      </dgm:t>
    </dgm:pt>
    <dgm:pt modelId="{911E6589-92E1-4BBF-9431-87DD01C67176}">
      <dgm:prSet custT="1"/>
      <dgm:spPr/>
      <dgm:t>
        <a:bodyPr/>
        <a:lstStyle/>
        <a:p>
          <a:r>
            <a:rPr lang="ru-RU" sz="1400" b="1" dirty="0" smtClean="0"/>
            <a:t>придворная и служилая аристократия</a:t>
          </a:r>
          <a:endParaRPr lang="ru-RU" sz="1400" b="1" dirty="0"/>
        </a:p>
      </dgm:t>
    </dgm:pt>
    <dgm:pt modelId="{C7203172-E777-46EA-82E7-ABB3CA28C8BA}" type="parTrans" cxnId="{125FE230-0633-49F9-82D7-7DC91354053D}">
      <dgm:prSet/>
      <dgm:spPr/>
      <dgm:t>
        <a:bodyPr/>
        <a:lstStyle/>
        <a:p>
          <a:endParaRPr lang="ru-RU"/>
        </a:p>
      </dgm:t>
    </dgm:pt>
    <dgm:pt modelId="{5DE364E1-B799-4437-84F4-2B5FF765CA00}" type="sibTrans" cxnId="{125FE230-0633-49F9-82D7-7DC91354053D}">
      <dgm:prSet/>
      <dgm:spPr/>
      <dgm:t>
        <a:bodyPr/>
        <a:lstStyle/>
        <a:p>
          <a:endParaRPr lang="ru-RU"/>
        </a:p>
      </dgm:t>
    </dgm:pt>
    <dgm:pt modelId="{E871ED5E-C002-43D3-A83C-BDBAF5D71239}">
      <dgm:prSet custT="1"/>
      <dgm:spPr/>
      <dgm:t>
        <a:bodyPr/>
        <a:lstStyle/>
        <a:p>
          <a:r>
            <a:rPr lang="ru-RU" sz="1400" b="1" dirty="0" smtClean="0"/>
            <a:t>командный состав армии</a:t>
          </a:r>
          <a:endParaRPr lang="ru-RU" sz="1400" b="1" dirty="0"/>
        </a:p>
      </dgm:t>
    </dgm:pt>
    <dgm:pt modelId="{871A51D7-1369-43D9-B171-826A92037CB8}" type="parTrans" cxnId="{1097E6E3-8A7D-4764-B82E-02F3C559082D}">
      <dgm:prSet/>
      <dgm:spPr/>
      <dgm:t>
        <a:bodyPr/>
        <a:lstStyle/>
        <a:p>
          <a:endParaRPr lang="ru-RU"/>
        </a:p>
      </dgm:t>
    </dgm:pt>
    <dgm:pt modelId="{F16BFE90-782C-41EA-A91B-01ED6EE51202}" type="sibTrans" cxnId="{1097E6E3-8A7D-4764-B82E-02F3C559082D}">
      <dgm:prSet/>
      <dgm:spPr/>
      <dgm:t>
        <a:bodyPr/>
        <a:lstStyle/>
        <a:p>
          <a:endParaRPr lang="ru-RU"/>
        </a:p>
      </dgm:t>
    </dgm:pt>
    <dgm:pt modelId="{67D1BAA6-8F70-4961-B0E1-6A8B917EFC2E}">
      <dgm:prSet custT="1"/>
      <dgm:spPr/>
      <dgm:t>
        <a:bodyPr/>
        <a:lstStyle/>
        <a:p>
          <a:r>
            <a:rPr lang="ru-RU" sz="1400" b="1" dirty="0" smtClean="0"/>
            <a:t>социальная верхушка земледельческих общин</a:t>
          </a:r>
          <a:endParaRPr lang="ru-RU" sz="1400" b="1" dirty="0"/>
        </a:p>
      </dgm:t>
    </dgm:pt>
    <dgm:pt modelId="{B39ECF2A-1C8E-45A6-8703-A911B7BBD371}" type="parTrans" cxnId="{DD10EC3B-CBC5-4D61-B743-DC71BF8D1CE5}">
      <dgm:prSet/>
      <dgm:spPr/>
      <dgm:t>
        <a:bodyPr/>
        <a:lstStyle/>
        <a:p>
          <a:endParaRPr lang="ru-RU"/>
        </a:p>
      </dgm:t>
    </dgm:pt>
    <dgm:pt modelId="{5F9C43F2-CB6D-4FE9-B0F2-FF35310CC0B3}" type="sibTrans" cxnId="{DD10EC3B-CBC5-4D61-B743-DC71BF8D1CE5}">
      <dgm:prSet/>
      <dgm:spPr/>
      <dgm:t>
        <a:bodyPr/>
        <a:lstStyle/>
        <a:p>
          <a:endParaRPr lang="ru-RU"/>
        </a:p>
      </dgm:t>
    </dgm:pt>
    <dgm:pt modelId="{AA64E524-27C8-42C1-AEFD-8BED250346B2}" type="pres">
      <dgm:prSet presAssocID="{26ED804D-D3F5-4327-84A0-4BF2896E073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06D68F-3B9B-44EB-9B82-9612B23D1AF1}" type="pres">
      <dgm:prSet presAssocID="{28284CC2-733D-4C12-9FB0-96CBA8C11D78}" presName="composite" presStyleCnt="0"/>
      <dgm:spPr/>
    </dgm:pt>
    <dgm:pt modelId="{86AA6994-EDFF-43E8-B368-5FAF4B656DB2}" type="pres">
      <dgm:prSet presAssocID="{28284CC2-733D-4C12-9FB0-96CBA8C11D78}" presName="parentText" presStyleLbl="alignNode1" presStyleIdx="0" presStyleCnt="3" custScaleX="182778" custScaleY="1371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5E40A-0BBC-4C51-838F-6F22FB6CA3CF}" type="pres">
      <dgm:prSet presAssocID="{28284CC2-733D-4C12-9FB0-96CBA8C11D78}" presName="descendantText" presStyleLbl="alignAcc1" presStyleIdx="0" presStyleCnt="3" custScaleY="133222" custLinFactNeighborX="14264" custLinFactNeighborY="6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F6876-538A-45E8-B38B-73AA5B822E0D}" type="pres">
      <dgm:prSet presAssocID="{0ABEE591-5302-42ED-9CDC-8D2A312A60F2}" presName="sp" presStyleCnt="0"/>
      <dgm:spPr/>
    </dgm:pt>
    <dgm:pt modelId="{885369BF-A3D8-4FB3-826A-15F353860C85}" type="pres">
      <dgm:prSet presAssocID="{E9DB160F-273A-4E8C-A2D5-CCC746B4F1E8}" presName="composite" presStyleCnt="0"/>
      <dgm:spPr/>
    </dgm:pt>
    <dgm:pt modelId="{8F52CA17-02CD-4E20-ACED-AD6BED50AE45}" type="pres">
      <dgm:prSet presAssocID="{E9DB160F-273A-4E8C-A2D5-CCC746B4F1E8}" presName="parentText" presStyleLbl="alignNode1" presStyleIdx="1" presStyleCnt="3" custScaleX="217811" custScaleY="256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398EC-997A-4DF3-9CFE-7B666FCB5759}" type="pres">
      <dgm:prSet presAssocID="{E9DB160F-273A-4E8C-A2D5-CCC746B4F1E8}" presName="descendantText" presStyleLbl="alignAcc1" presStyleIdx="1" presStyleCnt="3" custScaleX="82304" custScaleY="407286" custLinFactNeighborX="464" custLinFactNeighborY="-9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DB775-504D-42BF-BC17-3E41C75C5752}" type="pres">
      <dgm:prSet presAssocID="{41B7FC6B-80F8-4B3D-AAD6-CDF63CF4C46A}" presName="sp" presStyleCnt="0"/>
      <dgm:spPr/>
    </dgm:pt>
    <dgm:pt modelId="{FA588F1A-4BFE-4B0E-BA58-1313722F54EE}" type="pres">
      <dgm:prSet presAssocID="{4126E2F8-8D85-4F6E-82C0-A08E7A13C932}" presName="composite" presStyleCnt="0"/>
      <dgm:spPr/>
    </dgm:pt>
    <dgm:pt modelId="{8912A313-CC41-46B2-A74D-CDBC23E10ED0}" type="pres">
      <dgm:prSet presAssocID="{4126E2F8-8D85-4F6E-82C0-A08E7A13C932}" presName="parentText" presStyleLbl="alignNode1" presStyleIdx="2" presStyleCnt="3" custScaleX="241684" custLinFactNeighborX="-4050" custLinFactNeighborY="15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BDAE1-AA4D-427F-9AC5-F6752BFB79A0}" type="pres">
      <dgm:prSet presAssocID="{4126E2F8-8D85-4F6E-82C0-A08E7A13C932}" presName="descendantText" presStyleLbl="alignAcc1" presStyleIdx="2" presStyleCnt="3" custScaleX="86899" custScaleY="113611" custLinFactNeighborX="1422" custLinFactNeighborY="13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D023D1-A0C4-483A-8536-6ED6ABC083A5}" type="presOf" srcId="{28284CC2-733D-4C12-9FB0-96CBA8C11D78}" destId="{86AA6994-EDFF-43E8-B368-5FAF4B656DB2}" srcOrd="0" destOrd="0" presId="urn:microsoft.com/office/officeart/2005/8/layout/chevron2"/>
    <dgm:cxn modelId="{345BA2A1-3918-43A6-B853-CEA283C2F0FD}" srcId="{4126E2F8-8D85-4F6E-82C0-A08E7A13C932}" destId="{8252D580-14F5-4291-88E9-12BB3FA0A8A7}" srcOrd="1" destOrd="0" parTransId="{3A4038E5-69D1-4455-9CE9-053564FB2F69}" sibTransId="{39FEA204-9289-4838-882F-CA4058DBF87F}"/>
    <dgm:cxn modelId="{4A1B3A2B-735C-497B-83E8-45104E26EB1F}" srcId="{4126E2F8-8D85-4F6E-82C0-A08E7A13C932}" destId="{8444E576-5B7E-41B4-908A-AA2661478C78}" srcOrd="0" destOrd="0" parTransId="{978CBE23-DD84-42F3-B82A-404A68BBE05C}" sibTransId="{553501E2-A173-4F05-B6C8-082300D1CBF3}"/>
    <dgm:cxn modelId="{125FE230-0633-49F9-82D7-7DC91354053D}" srcId="{28284CC2-733D-4C12-9FB0-96CBA8C11D78}" destId="{911E6589-92E1-4BBF-9431-87DD01C67176}" srcOrd="1" destOrd="0" parTransId="{C7203172-E777-46EA-82E7-ABB3CA28C8BA}" sibTransId="{5DE364E1-B799-4437-84F4-2B5FF765CA00}"/>
    <dgm:cxn modelId="{25B01A24-22E5-49A7-8564-D87845915769}" type="presOf" srcId="{67D1BAA6-8F70-4961-B0E1-6A8B917EFC2E}" destId="{1865E40A-0BBC-4C51-838F-6F22FB6CA3CF}" srcOrd="0" destOrd="3" presId="urn:microsoft.com/office/officeart/2005/8/layout/chevron2"/>
    <dgm:cxn modelId="{D554F9A0-8645-481F-83AB-FCCCE0A5439C}" srcId="{28284CC2-733D-4C12-9FB0-96CBA8C11D78}" destId="{671C752D-59AA-4A1B-B404-69C871D10DA2}" srcOrd="0" destOrd="0" parTransId="{201D19B7-D8CA-4A9C-8D6E-60EA2AEA7E06}" sibTransId="{DBFEF98E-FEE1-4FB2-856E-D5E5AD50F28F}"/>
    <dgm:cxn modelId="{B5088743-2D8D-4846-B0E6-D27D9109C321}" type="presOf" srcId="{E9DB160F-273A-4E8C-A2D5-CCC746B4F1E8}" destId="{8F52CA17-02CD-4E20-ACED-AD6BED50AE45}" srcOrd="0" destOrd="0" presId="urn:microsoft.com/office/officeart/2005/8/layout/chevron2"/>
    <dgm:cxn modelId="{7E498204-05EF-4EB5-9B1C-C162CA7DC4D6}" srcId="{26ED804D-D3F5-4327-84A0-4BF2896E073D}" destId="{E9DB160F-273A-4E8C-A2D5-CCC746B4F1E8}" srcOrd="1" destOrd="0" parTransId="{5507702B-BB47-4F6F-ADE2-41C28BD54943}" sibTransId="{41B7FC6B-80F8-4B3D-AAD6-CDF63CF4C46A}"/>
    <dgm:cxn modelId="{7ECB92F9-39CA-482A-ABCE-636BD111CEAD}" srcId="{26ED804D-D3F5-4327-84A0-4BF2896E073D}" destId="{28284CC2-733D-4C12-9FB0-96CBA8C11D78}" srcOrd="0" destOrd="0" parTransId="{8EBD924B-12FD-49C3-A9CB-D584FBE7BDA9}" sibTransId="{0ABEE591-5302-42ED-9CDC-8D2A312A60F2}"/>
    <dgm:cxn modelId="{391E66D9-E3E1-4148-ACD9-7145C8377268}" srcId="{26ED804D-D3F5-4327-84A0-4BF2896E073D}" destId="{4126E2F8-8D85-4F6E-82C0-A08E7A13C932}" srcOrd="2" destOrd="0" parTransId="{63277A61-3434-469A-98D2-1F5E402F1A2F}" sibTransId="{D3917264-F010-4D6E-8792-DF6EDF93F02D}"/>
    <dgm:cxn modelId="{316F72F3-3E6D-489D-802E-054A30265F8C}" type="presOf" srcId="{911E6589-92E1-4BBF-9431-87DD01C67176}" destId="{1865E40A-0BBC-4C51-838F-6F22FB6CA3CF}" srcOrd="0" destOrd="1" presId="urn:microsoft.com/office/officeart/2005/8/layout/chevron2"/>
    <dgm:cxn modelId="{5A42EA03-B5BE-493A-B4DE-4CF35D3C6023}" srcId="{E9DB160F-273A-4E8C-A2D5-CCC746B4F1E8}" destId="{44B3FDC4-3D61-4418-9F5B-BC54DB4D0A17}" srcOrd="0" destOrd="0" parTransId="{CA411457-E712-4E7C-A256-648D0DDACCAD}" sibTransId="{26B54DE6-874D-42A0-9259-041F7F963348}"/>
    <dgm:cxn modelId="{CBBCDC5D-0386-4C87-B3A8-0EAD4F4CDD81}" srcId="{E9DB160F-273A-4E8C-A2D5-CCC746B4F1E8}" destId="{9C16F47E-D31C-40EE-A0E2-58C45B0C790F}" srcOrd="1" destOrd="0" parTransId="{A221A467-FA75-4479-B0F9-86BC8008D31B}" sibTransId="{AA8920C8-20EC-4024-B766-E5C355C8B2D3}"/>
    <dgm:cxn modelId="{1097E6E3-8A7D-4764-B82E-02F3C559082D}" srcId="{28284CC2-733D-4C12-9FB0-96CBA8C11D78}" destId="{E871ED5E-C002-43D3-A83C-BDBAF5D71239}" srcOrd="2" destOrd="0" parTransId="{871A51D7-1369-43D9-B171-826A92037CB8}" sibTransId="{F16BFE90-782C-41EA-A91B-01ED6EE51202}"/>
    <dgm:cxn modelId="{DD10EC3B-CBC5-4D61-B743-DC71BF8D1CE5}" srcId="{28284CC2-733D-4C12-9FB0-96CBA8C11D78}" destId="{67D1BAA6-8F70-4961-B0E1-6A8B917EFC2E}" srcOrd="3" destOrd="0" parTransId="{B39ECF2A-1C8E-45A6-8703-A911B7BBD371}" sibTransId="{5F9C43F2-CB6D-4FE9-B0F2-FF35310CC0B3}"/>
    <dgm:cxn modelId="{56B0AC93-C972-477E-92E9-2760419BF767}" type="presOf" srcId="{9C16F47E-D31C-40EE-A0E2-58C45B0C790F}" destId="{597398EC-997A-4DF3-9CFE-7B666FCB5759}" srcOrd="0" destOrd="1" presId="urn:microsoft.com/office/officeart/2005/8/layout/chevron2"/>
    <dgm:cxn modelId="{476857BD-56EF-4E59-BFC3-7B58D666C2AC}" type="presOf" srcId="{671C752D-59AA-4A1B-B404-69C871D10DA2}" destId="{1865E40A-0BBC-4C51-838F-6F22FB6CA3CF}" srcOrd="0" destOrd="0" presId="urn:microsoft.com/office/officeart/2005/8/layout/chevron2"/>
    <dgm:cxn modelId="{ACD0E709-C278-48D6-898D-F2F44AD08534}" type="presOf" srcId="{E871ED5E-C002-43D3-A83C-BDBAF5D71239}" destId="{1865E40A-0BBC-4C51-838F-6F22FB6CA3CF}" srcOrd="0" destOrd="2" presId="urn:microsoft.com/office/officeart/2005/8/layout/chevron2"/>
    <dgm:cxn modelId="{6BA21EDB-D4FB-4DBB-82F1-E0645BB53ACA}" type="presOf" srcId="{26ED804D-D3F5-4327-84A0-4BF2896E073D}" destId="{AA64E524-27C8-42C1-AEFD-8BED250346B2}" srcOrd="0" destOrd="0" presId="urn:microsoft.com/office/officeart/2005/8/layout/chevron2"/>
    <dgm:cxn modelId="{58EBE8DE-88B5-4C7F-BB64-CE1033D9FB65}" type="presOf" srcId="{8252D580-14F5-4291-88E9-12BB3FA0A8A7}" destId="{5B3BDAE1-AA4D-427F-9AC5-F6752BFB79A0}" srcOrd="0" destOrd="1" presId="urn:microsoft.com/office/officeart/2005/8/layout/chevron2"/>
    <dgm:cxn modelId="{D272FC2D-BDAF-4A1A-A9D0-2C8B4748F4A4}" type="presOf" srcId="{8444E576-5B7E-41B4-908A-AA2661478C78}" destId="{5B3BDAE1-AA4D-427F-9AC5-F6752BFB79A0}" srcOrd="0" destOrd="0" presId="urn:microsoft.com/office/officeart/2005/8/layout/chevron2"/>
    <dgm:cxn modelId="{54A1A9BE-FE64-403B-85C3-9AFAA6975339}" type="presOf" srcId="{44B3FDC4-3D61-4418-9F5B-BC54DB4D0A17}" destId="{597398EC-997A-4DF3-9CFE-7B666FCB5759}" srcOrd="0" destOrd="0" presId="urn:microsoft.com/office/officeart/2005/8/layout/chevron2"/>
    <dgm:cxn modelId="{B6FC9CC6-E26D-4873-9FB5-B121076A1088}" type="presOf" srcId="{4126E2F8-8D85-4F6E-82C0-A08E7A13C932}" destId="{8912A313-CC41-46B2-A74D-CDBC23E10ED0}" srcOrd="0" destOrd="0" presId="urn:microsoft.com/office/officeart/2005/8/layout/chevron2"/>
    <dgm:cxn modelId="{26FFBFE9-D48B-44BF-89DE-68C7DB98EDAB}" type="presParOf" srcId="{AA64E524-27C8-42C1-AEFD-8BED250346B2}" destId="{FA06D68F-3B9B-44EB-9B82-9612B23D1AF1}" srcOrd="0" destOrd="0" presId="urn:microsoft.com/office/officeart/2005/8/layout/chevron2"/>
    <dgm:cxn modelId="{9A28F991-5C0A-4AF2-B621-DC736BA19765}" type="presParOf" srcId="{FA06D68F-3B9B-44EB-9B82-9612B23D1AF1}" destId="{86AA6994-EDFF-43E8-B368-5FAF4B656DB2}" srcOrd="0" destOrd="0" presId="urn:microsoft.com/office/officeart/2005/8/layout/chevron2"/>
    <dgm:cxn modelId="{65E800B3-2722-47DB-BB65-8D7679614B7D}" type="presParOf" srcId="{FA06D68F-3B9B-44EB-9B82-9612B23D1AF1}" destId="{1865E40A-0BBC-4C51-838F-6F22FB6CA3CF}" srcOrd="1" destOrd="0" presId="urn:microsoft.com/office/officeart/2005/8/layout/chevron2"/>
    <dgm:cxn modelId="{F624C074-7C9D-4E7C-A7D0-AA2FA72535FF}" type="presParOf" srcId="{AA64E524-27C8-42C1-AEFD-8BED250346B2}" destId="{3B1F6876-538A-45E8-B38B-73AA5B822E0D}" srcOrd="1" destOrd="0" presId="urn:microsoft.com/office/officeart/2005/8/layout/chevron2"/>
    <dgm:cxn modelId="{C2D72824-EDFF-43EA-BA31-8E0F827E95AC}" type="presParOf" srcId="{AA64E524-27C8-42C1-AEFD-8BED250346B2}" destId="{885369BF-A3D8-4FB3-826A-15F353860C85}" srcOrd="2" destOrd="0" presId="urn:microsoft.com/office/officeart/2005/8/layout/chevron2"/>
    <dgm:cxn modelId="{BB2C5B6A-F6B0-4480-A4B8-4F5A55E8C773}" type="presParOf" srcId="{885369BF-A3D8-4FB3-826A-15F353860C85}" destId="{8F52CA17-02CD-4E20-ACED-AD6BED50AE45}" srcOrd="0" destOrd="0" presId="urn:microsoft.com/office/officeart/2005/8/layout/chevron2"/>
    <dgm:cxn modelId="{532859C0-7776-4B76-A2E3-A58930674EB3}" type="presParOf" srcId="{885369BF-A3D8-4FB3-826A-15F353860C85}" destId="{597398EC-997A-4DF3-9CFE-7B666FCB5759}" srcOrd="1" destOrd="0" presId="urn:microsoft.com/office/officeart/2005/8/layout/chevron2"/>
    <dgm:cxn modelId="{30DD5FA6-7F05-4B7F-AC8D-F2B1926C12F6}" type="presParOf" srcId="{AA64E524-27C8-42C1-AEFD-8BED250346B2}" destId="{677DB775-504D-42BF-BC17-3E41C75C5752}" srcOrd="3" destOrd="0" presId="urn:microsoft.com/office/officeart/2005/8/layout/chevron2"/>
    <dgm:cxn modelId="{52450F86-D4D3-4077-89AC-83438CAD7C41}" type="presParOf" srcId="{AA64E524-27C8-42C1-AEFD-8BED250346B2}" destId="{FA588F1A-4BFE-4B0E-BA58-1313722F54EE}" srcOrd="4" destOrd="0" presId="urn:microsoft.com/office/officeart/2005/8/layout/chevron2"/>
    <dgm:cxn modelId="{6C143E7E-1EEF-48AE-95F3-91CF1CC3D9A2}" type="presParOf" srcId="{FA588F1A-4BFE-4B0E-BA58-1313722F54EE}" destId="{8912A313-CC41-46B2-A74D-CDBC23E10ED0}" srcOrd="0" destOrd="0" presId="urn:microsoft.com/office/officeart/2005/8/layout/chevron2"/>
    <dgm:cxn modelId="{5178E58B-B47F-4DF0-9F0D-C86D2DF60D81}" type="presParOf" srcId="{FA588F1A-4BFE-4B0E-BA58-1313722F54EE}" destId="{5B3BDAE1-AA4D-427F-9AC5-F6752BFB79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9A7DEF-9389-4876-A8F3-932561FB8B7F}" type="doc">
      <dgm:prSet loTypeId="urn:microsoft.com/office/officeart/2005/8/layout/pyramid1" loCatId="pyramid" qsTypeId="urn:microsoft.com/office/officeart/2005/8/quickstyle/simple3" qsCatId="simple" csTypeId="urn:microsoft.com/office/officeart/2005/8/colors/accent1_2" csCatId="accent1" phldr="1"/>
      <dgm:spPr/>
    </dgm:pt>
    <dgm:pt modelId="{C659F302-4167-417A-8974-AE6F5561FA0E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Брах</a:t>
          </a:r>
          <a:r>
            <a:rPr lang="ru-RU" dirty="0" smtClean="0">
              <a:solidFill>
                <a:schemeClr val="tx1"/>
              </a:solidFill>
            </a:rPr>
            <a:t>-</a:t>
          </a:r>
        </a:p>
        <a:p>
          <a:r>
            <a:rPr lang="ru-RU" dirty="0" err="1" smtClean="0">
              <a:solidFill>
                <a:schemeClr val="tx1"/>
              </a:solidFill>
            </a:rPr>
            <a:t>маны</a:t>
          </a:r>
          <a:endParaRPr lang="ru-RU" dirty="0">
            <a:solidFill>
              <a:schemeClr val="tx1"/>
            </a:solidFill>
          </a:endParaRPr>
        </a:p>
      </dgm:t>
    </dgm:pt>
    <dgm:pt modelId="{E04264AD-0205-42FB-B4CB-3615B911738F}" type="parTrans" cxnId="{E1C74F3A-4A5C-402E-AA7A-9183B414553A}">
      <dgm:prSet/>
      <dgm:spPr/>
      <dgm:t>
        <a:bodyPr/>
        <a:lstStyle/>
        <a:p>
          <a:endParaRPr lang="ru-RU"/>
        </a:p>
      </dgm:t>
    </dgm:pt>
    <dgm:pt modelId="{9C7B67E3-4FF2-424B-B316-9C7C653279F6}" type="sibTrans" cxnId="{E1C74F3A-4A5C-402E-AA7A-9183B414553A}">
      <dgm:prSet/>
      <dgm:spPr/>
      <dgm:t>
        <a:bodyPr/>
        <a:lstStyle/>
        <a:p>
          <a:endParaRPr lang="ru-RU"/>
        </a:p>
      </dgm:t>
    </dgm:pt>
    <dgm:pt modelId="{44B2CF05-E2E3-4293-BD03-B40B01F7FBF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кшатрии  4</a:t>
          </a:r>
          <a:endParaRPr lang="ru-RU" dirty="0">
            <a:solidFill>
              <a:schemeClr val="tx1"/>
            </a:solidFill>
          </a:endParaRPr>
        </a:p>
      </dgm:t>
    </dgm:pt>
    <dgm:pt modelId="{8696A2CC-BE0D-4632-966C-C4B1E61DE274}" type="parTrans" cxnId="{63630EF2-910E-4ABB-B6A2-008491005495}">
      <dgm:prSet/>
      <dgm:spPr/>
      <dgm:t>
        <a:bodyPr/>
        <a:lstStyle/>
        <a:p>
          <a:endParaRPr lang="ru-RU"/>
        </a:p>
      </dgm:t>
    </dgm:pt>
    <dgm:pt modelId="{0F51F9BC-28E2-4530-B2DE-7B70CA8A7CAC}" type="sibTrans" cxnId="{63630EF2-910E-4ABB-B6A2-008491005495}">
      <dgm:prSet/>
      <dgm:spPr/>
      <dgm:t>
        <a:bodyPr/>
        <a:lstStyle/>
        <a:p>
          <a:endParaRPr lang="ru-RU"/>
        </a:p>
      </dgm:t>
    </dgm:pt>
    <dgm:pt modelId="{D0EEB88A-DC6D-42EF-A387-7E32BEC052A0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вайшьи   8</a:t>
          </a:r>
          <a:endParaRPr lang="ru-RU" dirty="0">
            <a:solidFill>
              <a:schemeClr val="tx1"/>
            </a:solidFill>
          </a:endParaRPr>
        </a:p>
      </dgm:t>
    </dgm:pt>
    <dgm:pt modelId="{4AB33BD3-7CAF-4BBD-8206-C2D4CDE3D05E}" type="parTrans" cxnId="{45688A06-C260-45AE-9A4B-4D50D34A2024}">
      <dgm:prSet/>
      <dgm:spPr/>
      <dgm:t>
        <a:bodyPr/>
        <a:lstStyle/>
        <a:p>
          <a:endParaRPr lang="ru-RU"/>
        </a:p>
      </dgm:t>
    </dgm:pt>
    <dgm:pt modelId="{7078E7AF-1922-43D6-AA63-2E1F37FAC805}" type="sibTrans" cxnId="{45688A06-C260-45AE-9A4B-4D50D34A2024}">
      <dgm:prSet/>
      <dgm:spPr/>
      <dgm:t>
        <a:bodyPr/>
        <a:lstStyle/>
        <a:p>
          <a:endParaRPr lang="ru-RU"/>
        </a:p>
      </dgm:t>
    </dgm:pt>
    <dgm:pt modelId="{5DECA49D-0087-4F50-8A75-5A10109777E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шудры    16</a:t>
          </a:r>
          <a:endParaRPr lang="ru-RU" dirty="0">
            <a:solidFill>
              <a:schemeClr val="tx1"/>
            </a:solidFill>
          </a:endParaRPr>
        </a:p>
      </dgm:t>
    </dgm:pt>
    <dgm:pt modelId="{CFE043AC-8257-4FEC-BDBA-8A7D13F7B426}" type="parTrans" cxnId="{4C8E85D9-7570-461A-AEA2-D0612D4DA419}">
      <dgm:prSet/>
      <dgm:spPr/>
      <dgm:t>
        <a:bodyPr/>
        <a:lstStyle/>
        <a:p>
          <a:endParaRPr lang="ru-RU"/>
        </a:p>
      </dgm:t>
    </dgm:pt>
    <dgm:pt modelId="{0B0DF8DA-46F9-41C7-9BF8-48EFEC5A35B1}" type="sibTrans" cxnId="{4C8E85D9-7570-461A-AEA2-D0612D4DA419}">
      <dgm:prSet/>
      <dgm:spPr/>
      <dgm:t>
        <a:bodyPr/>
        <a:lstStyle/>
        <a:p>
          <a:endParaRPr lang="ru-RU"/>
        </a:p>
      </dgm:t>
    </dgm:pt>
    <dgm:pt modelId="{4D92E2AC-6799-4C09-A4F2-811ED4017E2A}" type="pres">
      <dgm:prSet presAssocID="{2D9A7DEF-9389-4876-A8F3-932561FB8B7F}" presName="Name0" presStyleCnt="0">
        <dgm:presLayoutVars>
          <dgm:dir/>
          <dgm:animLvl val="lvl"/>
          <dgm:resizeHandles val="exact"/>
        </dgm:presLayoutVars>
      </dgm:prSet>
      <dgm:spPr/>
    </dgm:pt>
    <dgm:pt modelId="{34E4D7F5-28C9-4418-9819-91924CA25A06}" type="pres">
      <dgm:prSet presAssocID="{C659F302-4167-417A-8974-AE6F5561FA0E}" presName="Name8" presStyleCnt="0"/>
      <dgm:spPr/>
    </dgm:pt>
    <dgm:pt modelId="{F53DD148-8F01-4DB8-8C5F-8A5BA3EACB79}" type="pres">
      <dgm:prSet presAssocID="{C659F302-4167-417A-8974-AE6F5561FA0E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00029-6E4C-443A-927E-C26B5710C495}" type="pres">
      <dgm:prSet presAssocID="{C659F302-4167-417A-8974-AE6F5561FA0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E6214-3A1F-44E6-ACBA-893DD346C91A}" type="pres">
      <dgm:prSet presAssocID="{44B2CF05-E2E3-4293-BD03-B40B01F7FBF1}" presName="Name8" presStyleCnt="0"/>
      <dgm:spPr/>
    </dgm:pt>
    <dgm:pt modelId="{48053ECF-EB9E-4C19-A1CF-32D1B5E0FB42}" type="pres">
      <dgm:prSet presAssocID="{44B2CF05-E2E3-4293-BD03-B40B01F7FBF1}" presName="level" presStyleLbl="node1" presStyleIdx="1" presStyleCnt="4" custLinFactNeighborX="-348" custLinFactNeighborY="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F16506-8017-43A8-AFAC-561DFFB3DA45}" type="pres">
      <dgm:prSet presAssocID="{44B2CF05-E2E3-4293-BD03-B40B01F7FBF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6B9BE-C2FF-449B-9998-EC7A560558B4}" type="pres">
      <dgm:prSet presAssocID="{D0EEB88A-DC6D-42EF-A387-7E32BEC052A0}" presName="Name8" presStyleCnt="0"/>
      <dgm:spPr/>
    </dgm:pt>
    <dgm:pt modelId="{A98AA045-B7FE-48F9-A37B-4D92CCC5E5B7}" type="pres">
      <dgm:prSet presAssocID="{D0EEB88A-DC6D-42EF-A387-7E32BEC052A0}" presName="level" presStyleLbl="node1" presStyleIdx="2" presStyleCnt="4" custLinFactNeighborX="231" custLinFactNeighborY="80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27DAA-A807-4259-AD49-C0CF6621A05A}" type="pres">
      <dgm:prSet presAssocID="{D0EEB88A-DC6D-42EF-A387-7E32BEC052A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30811-A547-4CEB-80AC-E897B528514C}" type="pres">
      <dgm:prSet presAssocID="{5DECA49D-0087-4F50-8A75-5A10109777EC}" presName="Name8" presStyleCnt="0"/>
      <dgm:spPr/>
    </dgm:pt>
    <dgm:pt modelId="{09B9DB01-6135-48DA-9EB4-4E765671D5CC}" type="pres">
      <dgm:prSet presAssocID="{5DECA49D-0087-4F50-8A75-5A10109777EC}" presName="level" presStyleLbl="node1" presStyleIdx="3" presStyleCnt="4" custLinFactNeighborX="520" custLinFactNeighborY="27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8767E9-2A8E-42E0-B6D4-38262BE5837F}" type="pres">
      <dgm:prSet presAssocID="{5DECA49D-0087-4F50-8A75-5A10109777E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454246-5C64-4CF6-9FA8-F793B12CC32A}" type="presOf" srcId="{44B2CF05-E2E3-4293-BD03-B40B01F7FBF1}" destId="{95F16506-8017-43A8-AFAC-561DFFB3DA45}" srcOrd="1" destOrd="0" presId="urn:microsoft.com/office/officeart/2005/8/layout/pyramid1"/>
    <dgm:cxn modelId="{8F264A18-29EC-4501-AC19-F7E7232CC9C3}" type="presOf" srcId="{D0EEB88A-DC6D-42EF-A387-7E32BEC052A0}" destId="{6FE27DAA-A807-4259-AD49-C0CF6621A05A}" srcOrd="1" destOrd="0" presId="urn:microsoft.com/office/officeart/2005/8/layout/pyramid1"/>
    <dgm:cxn modelId="{CA6B1015-A63E-4FA3-8BA5-9919114A3E2A}" type="presOf" srcId="{5DECA49D-0087-4F50-8A75-5A10109777EC}" destId="{09B9DB01-6135-48DA-9EB4-4E765671D5CC}" srcOrd="0" destOrd="0" presId="urn:microsoft.com/office/officeart/2005/8/layout/pyramid1"/>
    <dgm:cxn modelId="{FFAE82EA-37BE-47EA-8245-414D1C2DE8CD}" type="presOf" srcId="{D0EEB88A-DC6D-42EF-A387-7E32BEC052A0}" destId="{A98AA045-B7FE-48F9-A37B-4D92CCC5E5B7}" srcOrd="0" destOrd="0" presId="urn:microsoft.com/office/officeart/2005/8/layout/pyramid1"/>
    <dgm:cxn modelId="{F1D33C61-EEDA-49A8-A0A9-7168FA08784E}" type="presOf" srcId="{5DECA49D-0087-4F50-8A75-5A10109777EC}" destId="{A88767E9-2A8E-42E0-B6D4-38262BE5837F}" srcOrd="1" destOrd="0" presId="urn:microsoft.com/office/officeart/2005/8/layout/pyramid1"/>
    <dgm:cxn modelId="{2DF04AF7-BA85-4F62-B917-3600FEDA4EF4}" type="presOf" srcId="{2D9A7DEF-9389-4876-A8F3-932561FB8B7F}" destId="{4D92E2AC-6799-4C09-A4F2-811ED4017E2A}" srcOrd="0" destOrd="0" presId="urn:microsoft.com/office/officeart/2005/8/layout/pyramid1"/>
    <dgm:cxn modelId="{E1C74F3A-4A5C-402E-AA7A-9183B414553A}" srcId="{2D9A7DEF-9389-4876-A8F3-932561FB8B7F}" destId="{C659F302-4167-417A-8974-AE6F5561FA0E}" srcOrd="0" destOrd="0" parTransId="{E04264AD-0205-42FB-B4CB-3615B911738F}" sibTransId="{9C7B67E3-4FF2-424B-B316-9C7C653279F6}"/>
    <dgm:cxn modelId="{8571D493-FB02-4201-A5B5-542D42999665}" type="presOf" srcId="{C659F302-4167-417A-8974-AE6F5561FA0E}" destId="{F53DD148-8F01-4DB8-8C5F-8A5BA3EACB79}" srcOrd="0" destOrd="0" presId="urn:microsoft.com/office/officeart/2005/8/layout/pyramid1"/>
    <dgm:cxn modelId="{45688A06-C260-45AE-9A4B-4D50D34A2024}" srcId="{2D9A7DEF-9389-4876-A8F3-932561FB8B7F}" destId="{D0EEB88A-DC6D-42EF-A387-7E32BEC052A0}" srcOrd="2" destOrd="0" parTransId="{4AB33BD3-7CAF-4BBD-8206-C2D4CDE3D05E}" sibTransId="{7078E7AF-1922-43D6-AA63-2E1F37FAC805}"/>
    <dgm:cxn modelId="{35FDD278-E4BD-4748-8607-2DE4538D4988}" type="presOf" srcId="{C659F302-4167-417A-8974-AE6F5561FA0E}" destId="{B4000029-6E4C-443A-927E-C26B5710C495}" srcOrd="1" destOrd="0" presId="urn:microsoft.com/office/officeart/2005/8/layout/pyramid1"/>
    <dgm:cxn modelId="{63630EF2-910E-4ABB-B6A2-008491005495}" srcId="{2D9A7DEF-9389-4876-A8F3-932561FB8B7F}" destId="{44B2CF05-E2E3-4293-BD03-B40B01F7FBF1}" srcOrd="1" destOrd="0" parTransId="{8696A2CC-BE0D-4632-966C-C4B1E61DE274}" sibTransId="{0F51F9BC-28E2-4530-B2DE-7B70CA8A7CAC}"/>
    <dgm:cxn modelId="{03759796-2427-4F97-956C-56D2D77E26E4}" type="presOf" srcId="{44B2CF05-E2E3-4293-BD03-B40B01F7FBF1}" destId="{48053ECF-EB9E-4C19-A1CF-32D1B5E0FB42}" srcOrd="0" destOrd="0" presId="urn:microsoft.com/office/officeart/2005/8/layout/pyramid1"/>
    <dgm:cxn modelId="{4C8E85D9-7570-461A-AEA2-D0612D4DA419}" srcId="{2D9A7DEF-9389-4876-A8F3-932561FB8B7F}" destId="{5DECA49D-0087-4F50-8A75-5A10109777EC}" srcOrd="3" destOrd="0" parTransId="{CFE043AC-8257-4FEC-BDBA-8A7D13F7B426}" sibTransId="{0B0DF8DA-46F9-41C7-9BF8-48EFEC5A35B1}"/>
    <dgm:cxn modelId="{8F6A9491-41C2-4466-B386-AFEBCA803263}" type="presParOf" srcId="{4D92E2AC-6799-4C09-A4F2-811ED4017E2A}" destId="{34E4D7F5-28C9-4418-9819-91924CA25A06}" srcOrd="0" destOrd="0" presId="urn:microsoft.com/office/officeart/2005/8/layout/pyramid1"/>
    <dgm:cxn modelId="{5138D70A-E898-4F65-9687-BC426DEA3890}" type="presParOf" srcId="{34E4D7F5-28C9-4418-9819-91924CA25A06}" destId="{F53DD148-8F01-4DB8-8C5F-8A5BA3EACB79}" srcOrd="0" destOrd="0" presId="urn:microsoft.com/office/officeart/2005/8/layout/pyramid1"/>
    <dgm:cxn modelId="{82E18412-497C-4D3A-A66D-1BD7D493B971}" type="presParOf" srcId="{34E4D7F5-28C9-4418-9819-91924CA25A06}" destId="{B4000029-6E4C-443A-927E-C26B5710C495}" srcOrd="1" destOrd="0" presId="urn:microsoft.com/office/officeart/2005/8/layout/pyramid1"/>
    <dgm:cxn modelId="{1A6611F1-0775-4A39-B1CA-DB1CAB2E7B69}" type="presParOf" srcId="{4D92E2AC-6799-4C09-A4F2-811ED4017E2A}" destId="{A40E6214-3A1F-44E6-ACBA-893DD346C91A}" srcOrd="1" destOrd="0" presId="urn:microsoft.com/office/officeart/2005/8/layout/pyramid1"/>
    <dgm:cxn modelId="{FDB3EE86-DB8F-4B6B-98D1-83FDE34A104B}" type="presParOf" srcId="{A40E6214-3A1F-44E6-ACBA-893DD346C91A}" destId="{48053ECF-EB9E-4C19-A1CF-32D1B5E0FB42}" srcOrd="0" destOrd="0" presId="urn:microsoft.com/office/officeart/2005/8/layout/pyramid1"/>
    <dgm:cxn modelId="{101A7D6E-07AE-445A-A28A-170C14EAF022}" type="presParOf" srcId="{A40E6214-3A1F-44E6-ACBA-893DD346C91A}" destId="{95F16506-8017-43A8-AFAC-561DFFB3DA45}" srcOrd="1" destOrd="0" presId="urn:microsoft.com/office/officeart/2005/8/layout/pyramid1"/>
    <dgm:cxn modelId="{F84F97DE-3086-4972-A2F1-F0E8AB2DE61A}" type="presParOf" srcId="{4D92E2AC-6799-4C09-A4F2-811ED4017E2A}" destId="{1C06B9BE-C2FF-449B-9998-EC7A560558B4}" srcOrd="2" destOrd="0" presId="urn:microsoft.com/office/officeart/2005/8/layout/pyramid1"/>
    <dgm:cxn modelId="{1921247F-BE14-4885-94B1-F91B1E551521}" type="presParOf" srcId="{1C06B9BE-C2FF-449B-9998-EC7A560558B4}" destId="{A98AA045-B7FE-48F9-A37B-4D92CCC5E5B7}" srcOrd="0" destOrd="0" presId="urn:microsoft.com/office/officeart/2005/8/layout/pyramid1"/>
    <dgm:cxn modelId="{2C07DF70-7348-411B-B82E-1EDEF0A03674}" type="presParOf" srcId="{1C06B9BE-C2FF-449B-9998-EC7A560558B4}" destId="{6FE27DAA-A807-4259-AD49-C0CF6621A05A}" srcOrd="1" destOrd="0" presId="urn:microsoft.com/office/officeart/2005/8/layout/pyramid1"/>
    <dgm:cxn modelId="{14DC9B31-4768-445A-8A03-C21421D1064E}" type="presParOf" srcId="{4D92E2AC-6799-4C09-A4F2-811ED4017E2A}" destId="{98C30811-A547-4CEB-80AC-E897B528514C}" srcOrd="3" destOrd="0" presId="urn:microsoft.com/office/officeart/2005/8/layout/pyramid1"/>
    <dgm:cxn modelId="{AD0CFB71-CE40-487F-8BF9-723A6A21D74C}" type="presParOf" srcId="{98C30811-A547-4CEB-80AC-E897B528514C}" destId="{09B9DB01-6135-48DA-9EB4-4E765671D5CC}" srcOrd="0" destOrd="0" presId="urn:microsoft.com/office/officeart/2005/8/layout/pyramid1"/>
    <dgm:cxn modelId="{83862E1D-B44D-4E85-BBD3-F9D016B4170B}" type="presParOf" srcId="{98C30811-A547-4CEB-80AC-E897B528514C}" destId="{A88767E9-2A8E-42E0-B6D4-38262BE5837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57425-9D07-420B-B1A9-49DE0A1EE0E9}">
      <dsp:nvSpPr>
        <dsp:cNvPr id="0" name=""/>
        <dsp:cNvSpPr/>
      </dsp:nvSpPr>
      <dsp:spPr>
        <a:xfrm>
          <a:off x="0" y="3972106"/>
          <a:ext cx="8229600" cy="651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раннее государство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0" y="3972106"/>
        <a:ext cx="8229600" cy="651657"/>
      </dsp:txXfrm>
    </dsp:sp>
    <dsp:sp modelId="{6BA60964-FEB0-400D-B747-1A2FDE6404EF}">
      <dsp:nvSpPr>
        <dsp:cNvPr id="0" name=""/>
        <dsp:cNvSpPr/>
      </dsp:nvSpPr>
      <dsp:spPr>
        <a:xfrm rot="10800000">
          <a:off x="0" y="2979632"/>
          <a:ext cx="8229600" cy="100224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chemeClr val="tx1"/>
              </a:solidFill>
            </a:rPr>
            <a:t>протогосударство</a:t>
          </a:r>
          <a:endParaRPr lang="ru-RU" sz="3200" b="1" kern="1200" dirty="0">
            <a:solidFill>
              <a:schemeClr val="tx1"/>
            </a:solidFill>
          </a:endParaRPr>
        </a:p>
      </dsp:txBody>
      <dsp:txXfrm rot="10800000">
        <a:off x="0" y="2979632"/>
        <a:ext cx="8229600" cy="651231"/>
      </dsp:txXfrm>
    </dsp:sp>
    <dsp:sp modelId="{2C93403E-67EF-4A95-ABCF-EAB334E4D88D}">
      <dsp:nvSpPr>
        <dsp:cNvPr id="0" name=""/>
        <dsp:cNvSpPr/>
      </dsp:nvSpPr>
      <dsp:spPr>
        <a:xfrm rot="10800000">
          <a:off x="0" y="1987158"/>
          <a:ext cx="8229600" cy="100224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chemeClr val="tx1"/>
              </a:solidFill>
            </a:rPr>
            <a:t>вождество</a:t>
          </a:r>
          <a:r>
            <a:rPr lang="ru-RU" sz="3200" b="1" kern="1200" dirty="0" smtClean="0">
              <a:solidFill>
                <a:schemeClr val="tx1"/>
              </a:solidFill>
            </a:rPr>
            <a:t> </a:t>
          </a:r>
          <a:endParaRPr lang="ru-RU" sz="3200" b="1" kern="1200" dirty="0">
            <a:solidFill>
              <a:schemeClr val="tx1"/>
            </a:solidFill>
          </a:endParaRPr>
        </a:p>
      </dsp:txBody>
      <dsp:txXfrm rot="10800000">
        <a:off x="0" y="1987158"/>
        <a:ext cx="8229600" cy="651231"/>
      </dsp:txXfrm>
    </dsp:sp>
    <dsp:sp modelId="{8B9DC70C-2FED-4A37-BA35-00D767C4EA74}">
      <dsp:nvSpPr>
        <dsp:cNvPr id="0" name=""/>
        <dsp:cNvSpPr/>
      </dsp:nvSpPr>
      <dsp:spPr>
        <a:xfrm rot="10800000">
          <a:off x="0" y="994685"/>
          <a:ext cx="8229600" cy="100224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соседская община</a:t>
          </a:r>
          <a:endParaRPr lang="ru-RU" sz="3200" b="1" kern="1200" dirty="0">
            <a:solidFill>
              <a:schemeClr val="tx1"/>
            </a:solidFill>
          </a:endParaRPr>
        </a:p>
      </dsp:txBody>
      <dsp:txXfrm rot="10800000">
        <a:off x="0" y="994685"/>
        <a:ext cx="8229600" cy="651231"/>
      </dsp:txXfrm>
    </dsp:sp>
    <dsp:sp modelId="{C1D62A5B-117D-4EE9-AAD9-F8DD667248A4}">
      <dsp:nvSpPr>
        <dsp:cNvPr id="0" name=""/>
        <dsp:cNvSpPr/>
      </dsp:nvSpPr>
      <dsp:spPr>
        <a:xfrm rot="10800000">
          <a:off x="0" y="2211"/>
          <a:ext cx="8229600" cy="100224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родовая община</a:t>
          </a:r>
          <a:endParaRPr lang="ru-RU" sz="3200" b="1" kern="1200" dirty="0">
            <a:solidFill>
              <a:schemeClr val="tx1"/>
            </a:solidFill>
          </a:endParaRPr>
        </a:p>
      </dsp:txBody>
      <dsp:txXfrm rot="10800000">
        <a:off x="0" y="2211"/>
        <a:ext cx="8229600" cy="651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35334-BF49-4D2C-BE04-DC020D2B3450}">
      <dsp:nvSpPr>
        <dsp:cNvPr id="0" name=""/>
        <dsp:cNvSpPr/>
      </dsp:nvSpPr>
      <dsp:spPr>
        <a:xfrm>
          <a:off x="1004" y="1137617"/>
          <a:ext cx="3917900" cy="2350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Формы собственности</a:t>
          </a:r>
          <a:endParaRPr lang="ru-RU" sz="4300" kern="1200" dirty="0"/>
        </a:p>
      </dsp:txBody>
      <dsp:txXfrm>
        <a:off x="1004" y="1137617"/>
        <a:ext cx="3917900" cy="2350740"/>
      </dsp:txXfrm>
    </dsp:sp>
    <dsp:sp modelId="{F2DE0097-1E68-4EC5-B79B-73E8D36F433D}">
      <dsp:nvSpPr>
        <dsp:cNvPr id="0" name=""/>
        <dsp:cNvSpPr/>
      </dsp:nvSpPr>
      <dsp:spPr>
        <a:xfrm>
          <a:off x="4310695" y="1137617"/>
          <a:ext cx="3917900" cy="23507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Социальная структура</a:t>
          </a:r>
          <a:endParaRPr lang="ru-RU" sz="4300" b="1" kern="1200" dirty="0"/>
        </a:p>
      </dsp:txBody>
      <dsp:txXfrm>
        <a:off x="4310695" y="1137617"/>
        <a:ext cx="3917900" cy="23507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A6994-EDFF-43E8-B368-5FAF4B656DB2}">
      <dsp:nvSpPr>
        <dsp:cNvPr id="0" name=""/>
        <dsp:cNvSpPr/>
      </dsp:nvSpPr>
      <dsp:spPr>
        <a:xfrm rot="5400000">
          <a:off x="171465" y="93280"/>
          <a:ext cx="1477185" cy="13781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Господствующий класс</a:t>
          </a:r>
          <a:endParaRPr lang="ru-RU" sz="2000" b="1" kern="1200" dirty="0"/>
        </a:p>
      </dsp:txBody>
      <dsp:txXfrm rot="-5400000">
        <a:off x="220969" y="732865"/>
        <a:ext cx="1378178" cy="99007"/>
      </dsp:txXfrm>
    </dsp:sp>
    <dsp:sp modelId="{1865E40A-0BBC-4C51-838F-6F22FB6CA3CF}">
      <dsp:nvSpPr>
        <dsp:cNvPr id="0" name=""/>
        <dsp:cNvSpPr/>
      </dsp:nvSpPr>
      <dsp:spPr>
        <a:xfrm rot="5400000">
          <a:off x="4469270" y="-2786603"/>
          <a:ext cx="932766" cy="68552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жречество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придворная и служилая аристократия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командный состав армии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социальная верхушка земледельческих общин</a:t>
          </a:r>
          <a:endParaRPr lang="ru-RU" sz="1400" b="1" kern="1200" dirty="0"/>
        </a:p>
      </dsp:txBody>
      <dsp:txXfrm rot="-5400000">
        <a:off x="1508035" y="220166"/>
        <a:ext cx="6809702" cy="841698"/>
      </dsp:txXfrm>
    </dsp:sp>
    <dsp:sp modelId="{8F52CA17-02CD-4E20-ACED-AD6BED50AE45}">
      <dsp:nvSpPr>
        <dsp:cNvPr id="0" name=""/>
        <dsp:cNvSpPr/>
      </dsp:nvSpPr>
      <dsp:spPr>
        <a:xfrm rot="5400000">
          <a:off x="-337458" y="2208689"/>
          <a:ext cx="2759188" cy="16423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Свободные мелкие производители</a:t>
          </a:r>
          <a:endParaRPr lang="ru-RU" sz="2000" b="1" kern="1200" dirty="0"/>
        </a:p>
      </dsp:txBody>
      <dsp:txXfrm rot="-5400000">
        <a:off x="220970" y="2471429"/>
        <a:ext cx="1642333" cy="1116855"/>
      </dsp:txXfrm>
    </dsp:sp>
    <dsp:sp modelId="{597398EC-997A-4DF3-9CFE-7B666FCB5759}">
      <dsp:nvSpPr>
        <dsp:cNvPr id="0" name=""/>
        <dsp:cNvSpPr/>
      </dsp:nvSpPr>
      <dsp:spPr>
        <a:xfrm rot="5400000">
          <a:off x="2347465" y="754989"/>
          <a:ext cx="2851651" cy="40421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/>
            <a:t>крестьяне</a:t>
          </a:r>
          <a:endParaRPr lang="ru-RU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/>
            <a:t>ремесленники</a:t>
          </a:r>
          <a:endParaRPr lang="ru-RU" sz="2100" b="1" kern="1200" dirty="0"/>
        </a:p>
      </dsp:txBody>
      <dsp:txXfrm rot="-5400000">
        <a:off x="1752226" y="1489434"/>
        <a:ext cx="3902924" cy="2573239"/>
      </dsp:txXfrm>
    </dsp:sp>
    <dsp:sp modelId="{8912A313-CC41-46B2-A74D-CDBC23E10ED0}">
      <dsp:nvSpPr>
        <dsp:cNvPr id="0" name=""/>
        <dsp:cNvSpPr/>
      </dsp:nvSpPr>
      <dsp:spPr>
        <a:xfrm rot="5400000">
          <a:off x="563017" y="3996202"/>
          <a:ext cx="1077168" cy="18223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Зависимое население</a:t>
          </a:r>
          <a:endParaRPr lang="ru-RU" sz="2000" b="1" kern="1200" dirty="0"/>
        </a:p>
      </dsp:txBody>
      <dsp:txXfrm rot="-5400000">
        <a:off x="190431" y="4368788"/>
        <a:ext cx="1822340" cy="1077168"/>
      </dsp:txXfrm>
    </dsp:sp>
    <dsp:sp modelId="{5B3BDAE1-AA4D-427F-9AC5-F6752BFB79A0}">
      <dsp:nvSpPr>
        <dsp:cNvPr id="0" name=""/>
        <dsp:cNvSpPr/>
      </dsp:nvSpPr>
      <dsp:spPr>
        <a:xfrm rot="5400000">
          <a:off x="3934543" y="2379447"/>
          <a:ext cx="795458" cy="48328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полусвободные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рабы</a:t>
          </a:r>
          <a:endParaRPr lang="ru-RU" sz="2000" b="1" kern="1200" dirty="0"/>
        </a:p>
      </dsp:txBody>
      <dsp:txXfrm rot="-5400000">
        <a:off x="1915849" y="4436973"/>
        <a:ext cx="4794016" cy="7177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DD148-8F01-4DB8-8C5F-8A5BA3EACB79}">
      <dsp:nvSpPr>
        <dsp:cNvPr id="0" name=""/>
        <dsp:cNvSpPr/>
      </dsp:nvSpPr>
      <dsp:spPr>
        <a:xfrm>
          <a:off x="3086099" y="0"/>
          <a:ext cx="2057400" cy="1156493"/>
        </a:xfrm>
        <a:prstGeom prst="trapezoid">
          <a:avLst>
            <a:gd name="adj" fmla="val 8895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solidFill>
                <a:schemeClr val="tx1"/>
              </a:solidFill>
            </a:rPr>
            <a:t>Брах</a:t>
          </a:r>
          <a:r>
            <a:rPr lang="ru-RU" sz="3200" kern="1200" dirty="0" smtClean="0">
              <a:solidFill>
                <a:schemeClr val="tx1"/>
              </a:solidFill>
            </a:rPr>
            <a:t>-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solidFill>
                <a:schemeClr val="tx1"/>
              </a:solidFill>
            </a:rPr>
            <a:t>маны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3086099" y="0"/>
        <a:ext cx="2057400" cy="1156493"/>
      </dsp:txXfrm>
    </dsp:sp>
    <dsp:sp modelId="{48053ECF-EB9E-4C19-A1CF-32D1B5E0FB42}">
      <dsp:nvSpPr>
        <dsp:cNvPr id="0" name=""/>
        <dsp:cNvSpPr/>
      </dsp:nvSpPr>
      <dsp:spPr>
        <a:xfrm>
          <a:off x="2043080" y="1165005"/>
          <a:ext cx="4114800" cy="1156493"/>
        </a:xfrm>
        <a:prstGeom prst="trapezoid">
          <a:avLst>
            <a:gd name="adj" fmla="val 8895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кшатрии  4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2763170" y="1165005"/>
        <a:ext cx="2674620" cy="1156493"/>
      </dsp:txXfrm>
    </dsp:sp>
    <dsp:sp modelId="{A98AA045-B7FE-48F9-A37B-4D92CCC5E5B7}">
      <dsp:nvSpPr>
        <dsp:cNvPr id="0" name=""/>
        <dsp:cNvSpPr/>
      </dsp:nvSpPr>
      <dsp:spPr>
        <a:xfrm>
          <a:off x="1042957" y="2406293"/>
          <a:ext cx="6172199" cy="1156493"/>
        </a:xfrm>
        <a:prstGeom prst="trapezoid">
          <a:avLst>
            <a:gd name="adj" fmla="val 8895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вайшьи   8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2123092" y="2406293"/>
        <a:ext cx="4011930" cy="1156493"/>
      </dsp:txXfrm>
    </dsp:sp>
    <dsp:sp modelId="{09B9DB01-6135-48DA-9EB4-4E765671D5CC}">
      <dsp:nvSpPr>
        <dsp:cNvPr id="0" name=""/>
        <dsp:cNvSpPr/>
      </dsp:nvSpPr>
      <dsp:spPr>
        <a:xfrm>
          <a:off x="0" y="3469481"/>
          <a:ext cx="8229600" cy="1156493"/>
        </a:xfrm>
        <a:prstGeom prst="trapezoid">
          <a:avLst>
            <a:gd name="adj" fmla="val 8895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шудры    16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1440179" y="3469481"/>
        <a:ext cx="5349240" cy="1156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DBBD3-03AC-44B6-A514-BECC8C801821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79CE8-E9E1-4A92-B84B-6C8F18F6C9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8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05DCC-CA53-4C3A-BD2A-41099B0B4EF4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44772-DB55-48B1-8D14-6EAEAD81B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8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44772-DB55-48B1-8D14-6EAEAD81BD0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44772-DB55-48B1-8D14-6EAEAD81BD0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E09ACE3-094B-430F-995A-D754ADD9A01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8B3FC93-EB7F-47BE-A19E-C4B5B96F1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6" y="1428736"/>
            <a:ext cx="8631138" cy="5429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077200" cy="1673352"/>
          </a:xfrm>
        </p:spPr>
        <p:txBody>
          <a:bodyPr/>
          <a:lstStyle/>
          <a:p>
            <a:r>
              <a:rPr lang="ru-RU" dirty="0" smtClean="0"/>
              <a:t>История государства и права зарубежных стран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928670"/>
            <a:ext cx="5942464" cy="3436434"/>
          </a:xfrm>
          <a:effectLst>
            <a:outerShdw blurRad="50800" dist="50800" dir="5400000" algn="ctr" rotWithShape="0">
              <a:schemeClr val="tx1"/>
            </a:outerShdw>
          </a:effectLst>
        </p:spPr>
        <p:txBody>
          <a:bodyPr>
            <a:normAutofit fontScale="70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sz="7000" b="1" dirty="0" smtClean="0">
                <a:solidFill>
                  <a:schemeClr val="bg1"/>
                </a:solidFill>
                <a:latin typeface="Monotype Corsiva" pitchFamily="66" charset="0"/>
              </a:rPr>
              <a:t>Предмет, значение</a:t>
            </a:r>
          </a:p>
          <a:p>
            <a:pPr algn="r"/>
            <a:r>
              <a:rPr lang="ru-RU" sz="7000" b="1" dirty="0" smtClean="0">
                <a:solidFill>
                  <a:schemeClr val="bg1"/>
                </a:solidFill>
                <a:latin typeface="Monotype Corsiva" pitchFamily="66" charset="0"/>
              </a:rPr>
              <a:t> и методы изучения </a:t>
            </a:r>
          </a:p>
          <a:p>
            <a:pPr algn="r"/>
            <a:r>
              <a:rPr lang="ru-RU" sz="7000" b="1" dirty="0" smtClean="0">
                <a:solidFill>
                  <a:schemeClr val="bg1"/>
                </a:solidFill>
                <a:latin typeface="Monotype Corsiva" pitchFamily="66" charset="0"/>
              </a:rPr>
              <a:t>ИГПЗС</a:t>
            </a:r>
          </a:p>
          <a:p>
            <a:pPr algn="r"/>
            <a:r>
              <a:rPr lang="ru-RU" sz="7000" b="1" dirty="0" smtClean="0">
                <a:solidFill>
                  <a:schemeClr val="bg1"/>
                </a:solidFill>
                <a:latin typeface="Monotype Corsiva" pitchFamily="66" charset="0"/>
              </a:rPr>
              <a:t>Периодизация курса</a:t>
            </a:r>
            <a:endParaRPr lang="ru-RU" sz="7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Древняя Индия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83780"/>
            <a:ext cx="7315746" cy="550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Древний Китай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12874"/>
            <a:ext cx="7679068" cy="544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Стадии  </a:t>
            </a:r>
            <a:r>
              <a:rPr lang="ru-RU" sz="5400" b="1" dirty="0" err="1" smtClean="0"/>
              <a:t>политогенеза</a:t>
            </a:r>
            <a:endParaRPr lang="ru-RU" sz="54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eaLnBrk="0" fontAlgn="base" hangingPunct="0">
              <a:spcAft>
                <a:spcPct val="0"/>
              </a:spcAft>
            </a:pPr>
            <a:r>
              <a:rPr lang="ru-RU" sz="4800" dirty="0">
                <a:latin typeface="Arial" pitchFamily="34" charset="0"/>
                <a:ea typeface="Times New Roman" pitchFamily="18" charset="0"/>
              </a:rPr>
              <a:t>Общественный строй стран Древнего Востока</a:t>
            </a:r>
            <a:endParaRPr lang="ru-RU" sz="4800" dirty="0">
              <a:latin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708927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D35334-BF49-4D2C-BE04-DC020D2B3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B2D35334-BF49-4D2C-BE04-DC020D2B34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B2D35334-BF49-4D2C-BE04-DC020D2B3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B2D35334-BF49-4D2C-BE04-DC020D2B3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DE0097-1E68-4EC5-B79B-73E8D36F4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F2DE0097-1E68-4EC5-B79B-73E8D36F43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F2DE0097-1E68-4EC5-B79B-73E8D36F4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F2DE0097-1E68-4EC5-B79B-73E8D36F4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Формы собственности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endParaRPr lang="ru-RU" sz="3600" dirty="0" smtClean="0"/>
          </a:p>
          <a:p>
            <a:pPr hangingPunct="0"/>
            <a:r>
              <a:rPr lang="ru-RU" sz="4000" b="1" dirty="0" smtClean="0"/>
              <a:t>Общинная</a:t>
            </a:r>
          </a:p>
          <a:p>
            <a:pPr hangingPunct="0"/>
            <a:endParaRPr lang="ru-RU" sz="4000" b="1" dirty="0" smtClean="0"/>
          </a:p>
          <a:p>
            <a:pPr hangingPunct="0"/>
            <a:r>
              <a:rPr lang="ru-RU" sz="4000" b="1" dirty="0" smtClean="0"/>
              <a:t>государственная (</a:t>
            </a:r>
            <a:r>
              <a:rPr lang="ru-RU" sz="4000" dirty="0" smtClean="0"/>
              <a:t>часто в виде царско-храмовой)</a:t>
            </a:r>
          </a:p>
          <a:p>
            <a:pPr hangingPunct="0"/>
            <a:endParaRPr lang="ru-RU" sz="4000" b="1" dirty="0" smtClean="0"/>
          </a:p>
          <a:p>
            <a:pPr hangingPunct="0"/>
            <a:r>
              <a:rPr lang="ru-RU" sz="4000" b="1" dirty="0" smtClean="0"/>
              <a:t>частная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9716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Социальная структура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71579"/>
              </p:ext>
            </p:extLst>
          </p:nvPr>
        </p:nvGraphicFramePr>
        <p:xfrm>
          <a:off x="323528" y="1124744"/>
          <a:ext cx="836327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блако 4"/>
          <p:cNvSpPr/>
          <p:nvPr/>
        </p:nvSpPr>
        <p:spPr>
          <a:xfrm>
            <a:off x="4572000" y="3071810"/>
            <a:ext cx="4572000" cy="312897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Особенность – рабство патриархальное, тогда как в  Древней Греции и Риме - классическое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1464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прос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76893" y="1714488"/>
            <a:ext cx="3028971" cy="3786214"/>
          </a:xfrm>
        </p:spPr>
      </p:pic>
      <p:sp>
        <p:nvSpPr>
          <p:cNvPr id="6" name="TextBox 5"/>
          <p:cNvSpPr txBox="1"/>
          <p:nvPr/>
        </p:nvSpPr>
        <p:spPr>
          <a:xfrm>
            <a:off x="214282" y="3143248"/>
            <a:ext cx="6000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Почему строй принято называть рабовладельческим, хотя рабов меньшинство - 20 %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Сословия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замкнутые социальные группы, обладающие закрепленными в обычае или законе правами, привилегиями, обязанностями, передаваемыми  по наследству.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929718" cy="684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Варновая</a:t>
            </a:r>
            <a:r>
              <a:rPr lang="ru-RU" dirty="0" smtClean="0"/>
              <a:t> система  Древней Индии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casty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596" y="1500174"/>
            <a:ext cx="8215370" cy="535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508280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3900" dirty="0" smtClean="0">
                <a:latin typeface="Monotype Corsiva" pitchFamily="66" charset="0"/>
              </a:rPr>
              <a:t>государство и право отдельных стран мира в процессе их возникновения и развития в конкретно-исторической обстановке, в хронологической последовательности, на основе выявления как общеисторических закономерностей, так и закономерностей, действующих в рамках отдельных исторических эпох.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3417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Предмет   ИГПЗС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Значение:       «Прошлое нам только предстоит»</a:t>
            </a:r>
            <a:br>
              <a:rPr lang="ru-RU" sz="3200" dirty="0" smtClean="0"/>
            </a:br>
            <a:r>
              <a:rPr lang="ru-RU" sz="3200" dirty="0" smtClean="0"/>
              <a:t>И.Гёте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Место ИГПЗС в системе общественных наук (в т.ч. различных историй)</a:t>
            </a:r>
          </a:p>
          <a:p>
            <a:r>
              <a:rPr lang="ru-RU" b="1" dirty="0" smtClean="0">
                <a:latin typeface="Monotype Corsiva" pitchFamily="66" charset="0"/>
              </a:rPr>
              <a:t>Место в системе юридических наук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вопрос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3429000"/>
            <a:ext cx="2714625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Методологические подходы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Формационный</a:t>
            </a:r>
          </a:p>
          <a:p>
            <a:pPr algn="ctr"/>
            <a:r>
              <a:rPr lang="ru-RU" sz="4800" b="1" dirty="0" err="1" smtClean="0">
                <a:latin typeface="Monotype Corsiva" pitchFamily="66" charset="0"/>
              </a:rPr>
              <a:t>Цивилизационный</a:t>
            </a:r>
            <a:endParaRPr lang="ru-RU" sz="4800" b="1" dirty="0" smtClean="0">
              <a:latin typeface="Monotype Corsiva" pitchFamily="66" charset="0"/>
            </a:endParaRPr>
          </a:p>
          <a:p>
            <a:pPr algn="ctr"/>
            <a:r>
              <a:rPr lang="ru-RU" sz="4800" b="1" dirty="0" err="1" smtClean="0">
                <a:latin typeface="Monotype Corsiva" pitchFamily="66" charset="0"/>
              </a:rPr>
              <a:t>Мир-системный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Методы ИГПЗС – приемы и способы изучения государственно-правового материала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89481"/>
            <a:ext cx="8686800" cy="486851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err="1" smtClean="0">
                <a:latin typeface="Monotype Corsiva" pitchFamily="66" charset="0"/>
              </a:rPr>
              <a:t>Частно-научные</a:t>
            </a:r>
            <a:r>
              <a:rPr lang="ru-RU" sz="4000" b="1" dirty="0" smtClean="0">
                <a:latin typeface="Monotype Corsiva" pitchFamily="66" charset="0"/>
              </a:rPr>
              <a:t> методы  ИГПЗС:</a:t>
            </a:r>
          </a:p>
          <a:p>
            <a:pPr>
              <a:buNone/>
            </a:pPr>
            <a:endParaRPr lang="ru-RU" sz="4000" b="1" dirty="0" smtClean="0">
              <a:latin typeface="Monotype Corsiva" pitchFamily="66" charset="0"/>
            </a:endParaRPr>
          </a:p>
          <a:p>
            <a:r>
              <a:rPr lang="ru-RU" sz="4000" b="1" dirty="0" smtClean="0">
                <a:latin typeface="Monotype Corsiva" pitchFamily="66" charset="0"/>
              </a:rPr>
              <a:t>Компаративный </a:t>
            </a:r>
          </a:p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(сравнительно-исторический, сравнительно-правовой; синхронный, </a:t>
            </a:r>
            <a:r>
              <a:rPr lang="ru-RU" sz="4000" b="1" dirty="0" err="1" smtClean="0">
                <a:latin typeface="Monotype Corsiva" pitchFamily="66" charset="0"/>
              </a:rPr>
              <a:t>диахронный</a:t>
            </a:r>
            <a:r>
              <a:rPr lang="ru-RU" sz="4000" b="1" dirty="0" smtClean="0">
                <a:latin typeface="Monotype Corsiva" pitchFamily="66" charset="0"/>
              </a:rPr>
              <a:t>)</a:t>
            </a:r>
          </a:p>
          <a:p>
            <a:r>
              <a:rPr lang="ru-RU" sz="4000" b="1" dirty="0" smtClean="0">
                <a:latin typeface="Monotype Corsiva" pitchFamily="66" charset="0"/>
              </a:rPr>
              <a:t>Системно-структурный</a:t>
            </a:r>
          </a:p>
          <a:p>
            <a:r>
              <a:rPr lang="ru-RU" sz="4000" b="1" dirty="0" smtClean="0">
                <a:latin typeface="Monotype Corsiva" pitchFamily="66" charset="0"/>
              </a:rPr>
              <a:t>Формально-юридический</a:t>
            </a:r>
          </a:p>
          <a:p>
            <a:r>
              <a:rPr lang="ru-RU" sz="4000" b="1" dirty="0" smtClean="0">
                <a:latin typeface="Monotype Corsiva" pitchFamily="66" charset="0"/>
              </a:rPr>
              <a:t>Статистический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Периодизация курса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ru-RU" b="1" dirty="0" smtClean="0"/>
              <a:t>1) древневосточное государство и право (III - I тыс. до н. э.); античное государство и право (2-я пол. I тыс. до н.э. - 1-я пол. I тыс. н.э.);</a:t>
            </a:r>
          </a:p>
          <a:p>
            <a:pPr hangingPunct="0"/>
            <a:r>
              <a:rPr lang="ru-RU" b="1" dirty="0" smtClean="0"/>
              <a:t>2) государство и право средних веков (сер. I тыс. н.э. - XVI-XVII вв.); </a:t>
            </a:r>
          </a:p>
          <a:p>
            <a:pPr hangingPunct="0"/>
            <a:r>
              <a:rPr lang="ru-RU" b="1" dirty="0" smtClean="0"/>
              <a:t>3) Нового времени ( XVII - </a:t>
            </a:r>
            <a:r>
              <a:rPr lang="ru-RU" b="1" dirty="0" err="1" smtClean="0"/>
              <a:t>нач</a:t>
            </a:r>
            <a:r>
              <a:rPr lang="ru-RU" b="1" dirty="0" smtClean="0"/>
              <a:t>. ХХ в.); </a:t>
            </a:r>
          </a:p>
          <a:p>
            <a:pPr hangingPunct="0">
              <a:buNone/>
            </a:pPr>
            <a:endParaRPr lang="ru-RU" b="1" dirty="0" smtClean="0"/>
          </a:p>
          <a:p>
            <a:pPr hangingPunct="0"/>
            <a:r>
              <a:rPr lang="ru-RU" b="1" dirty="0" smtClean="0"/>
              <a:t>4) Новейшего времени (</a:t>
            </a:r>
            <a:r>
              <a:rPr lang="ru-RU" b="1" dirty="0" err="1" smtClean="0"/>
              <a:t>нач</a:t>
            </a:r>
            <a:r>
              <a:rPr lang="ru-RU" b="1" dirty="0" smtClean="0"/>
              <a:t>. ХХ в.).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013176"/>
            <a:ext cx="8077200" cy="167335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Государство и право Древнего Востока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57364"/>
            <a:ext cx="8572560" cy="2935774"/>
          </a:xfrm>
        </p:spPr>
        <p:txBody>
          <a:bodyPr>
            <a:no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Возникновение древневосточных рабовладельческих государств. Общие черты их развития</a:t>
            </a:r>
            <a:endParaRPr lang="ru-RU" sz="32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Общественный строй стран Древнего Востока</a:t>
            </a:r>
            <a:endParaRPr lang="ru-RU" sz="32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Древневосточная деспотия как форма государства</a:t>
            </a:r>
            <a:endParaRPr lang="ru-RU" sz="32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Государственный строй Древнего Египта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smtClean="0">
                <a:latin typeface="Arial" pitchFamily="34" charset="0"/>
              </a:rPr>
              <a:t>Основные черты права </a:t>
            </a:r>
            <a:endParaRPr lang="ru-RU" sz="4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Древний Египет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6489674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Древний Вавилон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83480"/>
            <a:ext cx="7098582" cy="547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626</TotalTime>
  <Words>353</Words>
  <Application>Microsoft Office PowerPoint</Application>
  <PresentationFormat>Экран (4:3)</PresentationFormat>
  <Paragraphs>86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Модульная</vt:lpstr>
      <vt:lpstr>История государства и права зарубежных стран</vt:lpstr>
      <vt:lpstr>Презентация PowerPoint</vt:lpstr>
      <vt:lpstr>Значение:       «Прошлое нам только предстоит» И.Гёте</vt:lpstr>
      <vt:lpstr>Методологические подходы</vt:lpstr>
      <vt:lpstr>Методы ИГПЗС – приемы и способы изучения государственно-правового материала</vt:lpstr>
      <vt:lpstr>Периодизация курса</vt:lpstr>
      <vt:lpstr>Государство и право Древнего Востока</vt:lpstr>
      <vt:lpstr>Древний Египет</vt:lpstr>
      <vt:lpstr>Древний Вавилон</vt:lpstr>
      <vt:lpstr>Древняя Индия</vt:lpstr>
      <vt:lpstr>Древний Китай</vt:lpstr>
      <vt:lpstr>Стадии  политогенеза</vt:lpstr>
      <vt:lpstr>Общественный строй стран Древнего Востока</vt:lpstr>
      <vt:lpstr>Формы собственности</vt:lpstr>
      <vt:lpstr>Социальная структура </vt:lpstr>
      <vt:lpstr>Презентация PowerPoint</vt:lpstr>
      <vt:lpstr>Сословия</vt:lpstr>
      <vt:lpstr>Презентация PowerPoint</vt:lpstr>
      <vt:lpstr>Варновая система  Древней Индии</vt:lpstr>
    </vt:vector>
  </TitlesOfParts>
  <Company>USN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Фалалеева</cp:lastModifiedBy>
  <cp:revision>73</cp:revision>
  <dcterms:created xsi:type="dcterms:W3CDTF">2011-09-12T15:42:18Z</dcterms:created>
  <dcterms:modified xsi:type="dcterms:W3CDTF">2016-09-21T06:35:42Z</dcterms:modified>
</cp:coreProperties>
</file>